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4" r:id="rId4"/>
    <p:sldId id="262" r:id="rId5"/>
    <p:sldId id="258" r:id="rId6"/>
    <p:sldId id="257" r:id="rId7"/>
    <p:sldId id="406" r:id="rId8"/>
    <p:sldId id="260" r:id="rId9"/>
    <p:sldId id="407" r:id="rId10"/>
    <p:sldId id="268" r:id="rId11"/>
    <p:sldId id="40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60"/>
  </p:normalViewPr>
  <p:slideViewPr>
    <p:cSldViewPr snapToGrid="0">
      <p:cViewPr>
        <p:scale>
          <a:sx n="79" d="100"/>
          <a:sy n="79" d="100"/>
        </p:scale>
        <p:origin x="624" y="6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0T18:33:46.8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3530 478 10496,'-40'-4'5391,"-2"-1"-4665,38 5-715,0 0 1,0-1-1,0 0 1,1 0-1,-1 0 0,0 0 1,0-1-1,1 1 1,-1-1-1,1 0 1,-1 0-1,1 0 0,0-1 1,0 1-1,0-1 1,-3-2-12,-5-8 162,-1 0 1,2-1-1,-4-7-162,-11-12 226,0 4-78,0 1 1,-2 2-1,-1 0 0,-1 2 1,-23-14-149,27 22-172,-1 1 1,-1 1-1,-1 1 1,0 2-1,0 0 1,-1 2-1,-11-1 172,-112-22 203,-82-3-203,177 30 300,-1 2-1,1 3 1,-54 7-300,6 7 130,-69 19-130,-96 20-402,-168 41 1289,316-61-865,2 6 0,-69 33-22,144-52 1,1 2-1,2 2 1,0 2-1,2 2 1,0 1-1,2 2 1,2 2-1,-8 11 0,12-7-42,2 1-1,2 2 1,1 1-1,3 2 1,1 0-1,2 1 1,2 1-1,-6 26 43,-16 66-238,6 1 0,-2 41 238,5 18 874,1 72-874,5 204 556,20 274 356,7-467-795,1-91 240,10 20-357,-4-133 59,3 1 0,4-1-1,3-1 1,6 9-59,0-18 68,2-1 0,4-2 0,20 32-68,6-2 212,62 79-212,-90-138 64,1-1 0,1-1 0,2-2 0,1-1 0,1-1 0,1-2 0,2-2 0,3 0-64,28 18 56,221 127 394,-227-137-350,1-3 0,1-3-1,57 14-99,-45-21 49,1-3 0,1-4 1,0-3-1,0-4 0,1-3 0,0-3 0,-1-4 0,0-4 0,0-2 0,19-9-49,37-10 11,-1-5-1,71-33-10,-85 17 120,-2-6 0,15-14-120,-68 33 93,-2-1-1,-2-4 1,-2-2-1,37-39-92,-54 45 57,-2-2-1,-2-2 1,-2-2-1,-2-1 1,-2-1 0,11-26-57,13-41 95,-5-2-1,-5-3 1,-5-1 0,-5-2 0,-5-8-95,-13 38 31,-4 0 0,-5-1 0,-3 0 0,-4-1 0,-12-83-31,5 92-30,-43-701 12,48 730-31,-8-221 6,2 176 98,-16-73-55,-5 10-25,-8-43-36,-14-18 61,39 187-39,-2 1 0,-2 0-1,-18-34 40,-65-101-197,23 46 139,57 93 71,-2 1-1,-2 1 1,-1 0 0,-1 2-1,-2 1 1,0 1 0,-2 1-1,-23-16-12,20 25-245,30 16 186,1 1-21,0 0-69,-9-15-630,-7-14-5308,-3-7-1900,3 8 6451,-18-32-117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0T18:34:19.2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89 169 12800,'26'-6'6157,"3"0"-4416,-27 9-1610,1-1-1,0 1 1,-1 0 0,0 0 0,1 0-1,-1 0 1,-1 0 0,1 0 0,0 1-1,0 0-130,1 3 176,1-1-85,0 1 0,0-1 0,1 1 1,0-1-1,0 0 0,1-1 1,-1 0-1,1 1 0,0-2 0,1 1 1,4 2-92,-9-6 29,1 1 1,0-1 0,0 0 0,1 0 0,-1 0 0,0 0 0,0-1-1,0 1 1,1-1 0,-1 0 0,0 0 0,0 0 0,1 0 0,-1-1-1,0 1 1,0-1 0,1 0 0,-1 0 0,0 0 0,0 0 0,0 0-1,0-1 1,-1 1 0,1-1 0,0 0 0,0 0 0,-1 0 0,2-2-30,1-1-59,0 0 1,-1-1 0,1 0 0,-1 0 0,0 0 0,-1 0 0,0-1-1,0 0 1,0 0 0,-1 1 0,1-1 0,-2-1 0,1 1 0,-1 0-1,0 0 1,-1 0 0,0-1 0,0-2 58,0 5-51,0-1 1,0 0-1,-1 0 0,0 0 0,0 0 1,-1 1-1,1-1 0,-1 0 0,-1 1 1,1 0-1,-1-1 0,0 1 1,0 0-1,0 0 0,0 1 0,-1-1 1,0 1-1,0-1 0,-1 1 1,1 0-1,-1 1 0,1-1 0,-1 1 51,1 2-15,0-1-1,0 1 1,0 0-1,0 0 1,0 0 0,0 1-1,0-1 1,0 1-1,0 0 1,0 0-1,0 1 1,0-1-1,0 1 1,0 0-1,0 0 1,0 0-1,1 1 1,-1-1-1,0 1 1,0 0 15,-10 5 24,-1 1 0,1 1 0,1 0 0,-5 5-24,4-3 118,1 2-1,0 0 1,1 0-1,0 1 1,1 1-1,0 0 1,1 0-1,1 1 1,1 0-1,0 1 1,1 0-1,1 0 1,0 0-1,-2 17-117,5-21 80,1 0-1,0 0 1,1 1 0,0-1-1,1 0 1,1 0-1,0 0 1,1 1 0,0-1-1,1 0 1,0-1-1,1 1 1,1 0 0,0-1-1,0 0 1,1 0-1,1-1 1,0 0 0,1 0-1,6 7-79,-4-8 98,-1 0-1,2-1 1,-1-1-1,1 0 0,0 0 1,1-1-1,0-1 1,0 0-1,1 0 1,-1-1-1,1-1 0,0 0 1,0-1-1,1 0 1,-1-1-1,0-1 1,1 0-1,0-1 0,-1 0 1,1-1-1,-1 0 1,1-1-1,-1-1 1,0 0-1,0-1 0,8-3-97,7-4 262,0-1-1,-1-1 0,-1-1 1,0-1-1,23-19-261,-31 22 146,14-13 177,-32 25-317,0 0-1,0 0 1,0 0-1,1 0 1,-1 0-1,0 0 0,0-1 1,0 1-1,0 0 1,0 0-1,0 0 0,0 0 1,1 0-1,-1 0 1,0 0-1,0 0 1,0 0-1,0 0 0,0 0 1,1 0-1,-1 0 1,0 0-1,0-1 0,0 1 1,0 0-1,1 0 1,-1 0-1,0 1 1,0-1-1,0 0 0,0 0 1,0 0-1,1 0 1,-1 0-1,0 0 0,0 0 1,0 0-1,0 0 1,0 0-1,1 0 1,-1 0-1,0 0 0,0 1 1,0-1-1,0 0 1,0 0-1,0 0 0,0 0 1,0 0-1,1 0 1,-1 1-1,0-1 0,0 0 1,0 0-1,0 0 1,0 0-6,2 15 80,-2-12-75,0-1 0,0 1 0,-1-1 0,1 1 0,-1-1 0,1 1 0,-1-1-1,0 1 1,0-1 0,0 0 0,0 1 0,0-1-5,0-2-478,1 1 1,-1-1-1,1 1 0,-1-1 1,0 0-1,1 0 0,-1 1 1,0-1-1,1 0 0,-1 0 0,0 0 1,1 0-1,-1 0 0,0 0 1,1 0-1,-1 0 0,0 0 1,1 0-1,-1 0 0,0 0 0,1 0 1,-1 0-1,0-1 0,1 1 1,-1 0-1,0-1 0,1 1 1,-1 0-1,1-1 478,-18-13-4066,0-12 2258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0T18:34:30.4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19 11776,'0'-1'763,"0"-1"0,-1 1 0,1 0 0,0 0 0,0-1 0,0 1 0,-1 0 0,1 0 0,0 0 0,-1 0 0,1 0 0,-1-1 0,0 1 0,0 0-763,-1 1 107,0 1 1,1-1-1,-1 1 0,0-1 1,0 1-1,0 0 0,1 0 1,-1 0-1,0 0 0,1 0 1,-1 0-1,1 1 0,-1-1 1,1 0-1,0 1 0,0-1 1,-1 1-1,1 0 0,0-1 1,0 2-108,-19 36 664,13-19-612,0-1 1,1 1 0,1 0 0,1 0-1,0 1 1,2-1 0,1 1-1,0-1 1,1 1 0,2 0 0,0-1-1,1 1 1,1-1 0,1 0 0,0 0-1,2-1 1,0 1 0,5 6-53,-9-19 20,1-1 0,0 0 0,0 0 1,1 0-1,-1 0 0,1-1 0,0 0 0,1 0 0,-1 0 1,3 0-21,-6-3-2,1 0 0,-1-1 0,1 1 1,0-1-1,0 0 0,0 0 0,0 0 1,0 0-1,0 0 0,0-1 0,0 1 1,0-1-1,0 0 0,0 0 0,0 0 1,1 0-1,-1 0 0,0-1 1,0 0-1,0 1 0,0-1 0,0 0 1,0-1-1,1 0 2,18-11-367,0-1 0,-2-1 0,15-13 367,-14 11-2534,1 0 0,0 2-1,3-1 2535,-6 5-1370,-2-1 682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0T18:34:30.9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0 10880,'-23'38'4608,"10"-17"-3262,1 2 1,-4 8-1347,13-22 188,0 0 0,0 0 0,0 0 0,1 1 0,1-1 0,-1 0 0,2 1 0,-1 3-188,1 0 227,1 1 0,0-1 0,1 0 1,0 0-1,1 1 0,0-1 0,1-1 0,1 2-227,-4-10 16,1 0 0,0 0-1,0-1 1,0 1 0,0-1-1,1 1 1,-1-1-1,1 0 1,0 1 0,0-2-1,0 1 1,1 0 0,-1 0-1,0-1 1,1 0 0,0 0-1,-1 0 1,1 0 0,0-1-1,0 1 1,0-1-1,0 0 1,0 0 0,1 0-1,-1-1 1,0 0 0,2 1-16,7-1-626,0 0 1,0-1-1,0-1 1,7-1 625,-16 2-546,1-1 0,-1 1 1,0-1-1,1 0 0,-1 0 0,1-1 546,-1 0-1183,-1 1-1,0 0 0,0-1 0,0 0 0,0 0 0,0 0 0,2-3 1184,4-11-3253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0T18:34:31.5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11264,'6'2'1113,"0"0"-1,-1-1 1,1 0 0,0 0 0,0-1 0,1 1-1113,-6-1 104,-1 0 0,0 0 0,1 0 0,-1 0 0,0 0 0,1 0 0,-1 1 0,0-1 0,1 0 0,-1 0 0,0 0 0,0 1 0,1-1 0,-1 0 0,0 0 0,0 1 0,0-1-1,1 0 1,-1 1 0,0-1 0,0 0 0,0 1 0,0-1 0,0 0 0,0 0 0,1 1 0,-1-1 0,0 0 0,0 1 0,0-1 0,0 1 0,0-1 0,0 0-104,0 14 532,-1-12-298,0 43 1727,-7 28-1961,3-29 348,1 29-348,4 54-192,3-140 54,1 1 0,0 0 0,0-1 0,2-1 138,7-18-226,9-22-46,4 0 0,1 2 0,17-22 272,-40 67 30,1 0 1,0 0 0,0 0 0,1 0-1,-1 1 1,2 0 0,3-3-31,-9 8 25,0 0 1,1 0-1,-1 1 1,0-1-1,1 0 1,-1 1-1,0-1 0,1 1 1,-1-1-1,1 1 1,-1 0-1,1-1 1,-1 1-1,1 0 1,-1 0-1,1 0 1,-1 0-1,1 0 0,-1 1-25,1-1 34,-1 1 0,1 0 0,0 0 0,-1 0 0,1 0 0,-1 0-1,0 0 1,1 1 0,-1-1 0,0 0 0,0 1 0,0-1 0,0 0-1,0 1 1,0 0 0,0-1 0,0 1 0,-1 0 0,1-1 0,0 1-34,5 18 174,0 1 1,-2-1 0,0 1 0,-1 0 0,0 15-175,2 15 235,-3-34-185,0-1-51,0 0 0,5 14 1,-6-27-38,0 1 0,0-1 1,0 1-1,1-1 0,0 0 1,-1 1-1,1-1 0,0 0 0,1 0 1,-1 0-1,0 0 0,1-1 1,0 1-1,2 1 38,-4-3-205,0 0 0,1-1 1,-1 1-1,0 0 0,0-1 0,1 0 0,-1 1 1,0-1-1,0 0 0,1 1 0,-1-1 0,1 0 1,-1 0-1,0 0 0,1 0 0,-1-1 0,0 1 1,1 0-1,-1 0 0,0-1 0,0 1 0,1-1 1,-1 1-1,0-1 205,3-1-823,-1 0 1,1-1 0,-1 1-1,0-1 1,0 1 0,0-1-1,0-1 823,7-8-906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0T18:34:33.0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360 645 12928,'1'1'531,"-1"0"0,0 0 0,1 1 1,-1-1-1,0 0 0,0 0 0,1 1 1,-1-1-1,0 0 0,-1 1 0,1-1 0,0 0 1,0 1-532,0 0 168,-1-1 0,1 1 1,-1-1-1,1 1 0,-1 0 1,0-1-1,1 1 1,-1-1-1,0 1 0,0-1 1,0 0-1,0 1 0,0-1 1,0 0-1,-1 0 0,0 1-168,1-2 224,-4-115-368,3 94-36,0 1 0,-2-1 0,-5-18 180,7 32 8,0 1 0,0-1 0,-1 1 0,0 0 1,0 0-1,0 0 0,-1 0 0,0 1 0,0 0 0,0-1 0,-1 1 0,0 1 1,0-1-1,0 0-8,2 4 18,0 0 1,1-1 0,-1 1 0,0 0-1,0 1 1,0-1 0,0 0 0,0 1-1,1-1 1,-1 1 0,0 0 0,0 0-1,0 0 1,0 1 0,0-1 0,0 1 0,0-1-1,0 1 1,0 0 0,0 0 0,1 1-1,-1-1 1,0 0 0,1 1 0,-1-1-1,1 1-18,-9 6 29,0 0-1,0 0 0,1 1 1,1 0-1,-2 3-28,-4 4 25,1 2 0,1-1 0,1 2 0,0 0-1,1 0 1,1 1 0,1 1 0,1-1 0,1 1 0,1 1 0,0-1 0,0 12-25,5-25 40,1-1 0,-1 1 1,1-1-1,1 1 1,0-1-1,0 1 1,0-1-1,1 1 0,0-1 1,2 5-41,-3-9 16,0-1 0,0 1 1,1 0-1,-1-1 0,1 1 0,0-1 1,0 0-1,0 0 0,0 1 0,0-1 0,0 0 1,1-1-1,-1 1 0,1 0 0,-1-1 1,1 1-1,-1-1 0,1 0 0,0 0 1,0 0-1,0 0 0,0 0 0,0-1 1,-1 1-1,1-1 0,0 0 0,2 0-16,2 0 1,0-1-1,-1 1 0,1-1 0,0-1 1,-1 1-1,1-1 0,-1 0 0,1-1 1,-1 0-1,0 0 0,0 0 0,2-2 0,1-1 8,-1 0-1,0-1 1,-1 0 0,1-1-1,-1 0 1,-1 0-1,6-7-7,-1-4-47,0 0-1,-1-1 0,0 0 1,-2 0-1,-1-1 1,0 0-1,0-10 48,6-42-300,-4 0 0,-3 0 0,-3-14 300,1-3-487,12-65 487,-10 129 52,-4 22-5,-1 16 41,-10 187 1122,0 0-409,8-155-718,0-11-7,2 0 0,0-1 0,5 20-76,-5-44 16,1 1 0,0-1-1,1 0 1,-1 1 0,2-1 0,-1 0 0,1 0 0,0-1 0,1 1 0,-1-1-1,2 0 1,-1-1 0,1 1 0,0-1 0,4 4-16,-4-6 16,1 0 0,0 0 0,0 0 0,0-1 0,0 0 0,1-1 1,-1 1-1,1-2 0,-1 1 0,1-1 0,0 0 0,0 0 0,1-1-16,6 0 10,1 0-1,0-1 1,-1-1-1,1 0 1,-1-1 0,2-1-10,-11 2-27,1 0 1,-1 0 0,0 0 0,0-1-1,0 0 1,0 0 0,0-1 0,-1 1-1,1-1 1,-1 0 0,0-1 0,0 0-1,-1 1 1,3-4 26,-3 2-61,0-1-1,-1 1 1,0-1 0,0 0-1,0 0 1,-1 0-1,0-1 1,0 1 0,-1 0-1,0-1 1,0 1 0,0-7 61,-1-4-318,0 0 1,-1 0 0,-3-17 317,3 28-47,-1-1-1,0 1 1,0 0 0,0 0 0,-1 0-1,0 0 1,0 1 0,-1-1 0,0 1 0,-4-6 47,7 10-3,0 1 0,-1 0 1,1-1-1,0 1 1,-1 0-1,1 0 0,-1 0 1,1 0-1,-1 0 1,1 0-1,-1 1 1,0-1-1,1 0 0,-1 1 1,0-1-1,0 1 1,1 0-1,-1-1 0,0 1 1,0 0-1,0 0 1,1 0-1,-1 0 0,0 1 1,0-1-1,0 0 1,1 1-1,-1-1 0,0 1 1,1 0-1,-1-1 1,0 1-1,1 0 0,-1 0 1,1 0-1,-1 0 1,1 1 2,-4 1-3,0 1 0,1 1 1,0-1-1,0 1 0,0-1 1,0 1-1,1 0 0,-1 1 1,1-1-1,0 2 3,-2 3-12,1 0 1,1 1-1,0-1 0,0 0 1,1 1-1,1 0 1,0-1-1,0 1 0,1 0 1,0 0-1,1-1 0,0 5 12,0-11 5,0 1-1,0 0 1,1-1-1,-1 1 0,1-1 1,0 1-1,0-1 1,0 0-1,1 0 1,0 0-1,0 0 0,0 0 1,0 0-1,0-1 1,1 0-1,-1 0 0,1 0 1,0 0-1,0 0 1,0-1-1,0 1 0,0-1 1,1 0-1,-1-1 1,1 1-1,0-1 1,-1 0-1,3 1-4,2-1 6,0 0 0,0 0 0,0-1 0,0 0 0,0 0 0,0-1 0,0 0 0,0-1 0,-1 0 0,1 0 0,0-1 0,-1 0 0,0 0 0,0-1 0,0 0 0,0-1 0,0 0 0,1-2-6,14-12-106,-1 0 0,0-2-1,-2-1 1,15-20 106,-11 14-142,-18 20 127,-4 5 19,0 1 1,0-1-1,0 1 0,0 0 0,0 0 0,0 0 0,0 0 1,1 0-1,-1 0 0,2 0-4,-3 2 5,0 0 0,-1 0-1,1 0 1,-1 0 0,1 0 0,-1 1 0,0-1 0,1 0-1,-1 0 1,1 1 0,-1-1 0,1 0 0,-1 0 0,1 1-1,-1-1 1,0 1 0,1-1 0,-1 0 0,0 1 0,1-1-1,-1 1 1,0-1 0,0 1 0,0-1 0,1 1 0,-1-1-1,0 1 1,0-1 0,0 1 0,0-1-5,7 21 79,-6-18-52,3 12 54,0 1-12,1 0 1,6 12-70,-10-24-1,1-1 1,-1 1-1,1-1 1,0 0-1,1 0 1,-1 0-1,0 0 1,1 0-1,0 0 1,0 0-1,0-1 1,0 1-1,0-1 1,1 1 0,-3-3 6,-1 0 1,1 0-1,-1 0 0,0 0 0,1 0 1,-1 0-1,1 0 0,-1 0 0,0 0 1,1 0-1,-1 0 0,0 0 1,1 0-1,-1 0 0,1 0 0,-1 0 1,0-1-1,1 1 0,-1 0 0,0 0 1,1 0-1,-1-1 0,0 1 1,0 0-1,1 0 0,-1-1 0,0 1 1,0 0-1,1-1 0,-1 1 0,0 0 1,0-1-1,0 1 0,1 0 0,-1-1 1,0 1-1,0 0 0,0-1 1,0 1-1,0-1 0,0 1 0,0 0 1,0-1-1,0 1 0,0-1-6,1-18 145,-4 5-174,0 0-1,-2 0 1,0 0 0,0 0 0,-1 0 0,-1 1 0,-2-2 29,-13-30-63,4 10 182,12 25-46,0-1 1,1 1-1,1-1 0,0 0 0,-2-9-73,5 19 0,1 0-1,0 1 1,0-1-1,0 0 1,1 0 0,-1 0-1,0 0 1,0 0-1,0 1 1,1-1-1,-1 0 1,0 0-1,1 0 1,-1 1-1,1-1 1,-1 0 0,1 0-1,-1 1 1,1-1-1,-1 0 1,1 1-1,0-1 1,-1 1-1,1-1 1,0 1 0,-1-1-1,1 1 1,0-1-1,0 1 1,0 0-1,-1-1 1,1 1-1,0 0 1,0 0-1,0 0 1,0 0 0,0 0 0,36-4 8,-34 4-5,58 0 292,0-4 1,24-5-296,-50 3-995,32-9 995,-41 7-2582,-1-1 0,21-11 2582,-32 13-683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0T18:34:33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408 0 16128,'-4'58'8146,"-6"0"-6660,5-28-2172,1-1 1,0 30 685,2-68-185,1 0 0,-1 0 0,-1 1 1,1-1-1,-1 1 0,-1 0 0,0 0 1,0 0-1,-1 0 0,1 1 0,-2-1 1,-4-4 184,6 5-18,-2 1 1,1 0 0,-1 0 0,0 0 0,0 1 0,-1-1-1,0 1 1,0 1 0,0 0 0,0 0 0,-1 0 0,1 1-1,-1 0 1,0 0 0,-1 0 17,4 3 57,-1 0-1,0 0 1,1 0-1,-1 1 1,1 0-1,-1 0 1,1 0-1,-1 1 1,1 0-1,0 0 1,0 0-1,0 0 1,0 1-1,0 0 1,0 0 0,1 0-1,-1 1 1,1 0-1,0-1 1,-1 3-57,-7 6 57,1 1 1,0 0 0,1 1 0,1 0 0,0 1-1,0 1-57,2-2 80,0 0 0,1 1 0,1 0 0,0 0 0,1 0 0,1 1 0,0-1 0,1 1 0,1 0 0,0 2-80,1-10 33,0-1 0,1 0 0,-1 1 0,2-1 0,-1 0 0,1 0 0,0 1 0,0-1 0,1 0 0,0-1 0,0 1 0,1-1 0,0 1 0,0-1 0,0 0 0,1 0 0,0-1 0,0 1 0,0-1 0,1 0 0,0-1 0,2 2-33,3 0-64,-1 0 0,1-1 0,0-1 0,0 0 0,0 0 0,1-1 0,-1-1 0,1 0 0,0 0 0,0-1 0,0-1 0,-1 0 0,1 0 0,0-1 0,8-2 64,-5 0-805,1-1 0,-1 0-1,1-1 1,-1 0 0,3-3 805,-5 1-1799,0 0 1,0 0-1,-1-1 1,0-1-1,6-6 1799,6-5-1210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0T18:34:34.6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385 145 12544,'2'-2'360,"-1"1"0,0-1 0,0 1 1,1-1-1,-1 0 0,0 1 0,0-1 1,-1 0-1,1 0 0,0 1 1,-1-1-1,1 0 0,-1 0 0,1 0 1,-1 0-361,0-1 188,0 0 0,0 0 0,0 0 0,0 1 0,0-1 0,-1 0 1,1 0-1,-1 1 0,0-1 0,0 1 0,0-1 0,0 0 0,0 1 1,-1 0-1,1-1 0,-1 1 0,-1-1-188,-2-3 209,-1 2 1,-1-1-1,1 1 1,-1 0-1,1 0 1,-1 0-1,0 1 0,-1 0 1,1 1-1,0 0 1,-1 0-1,0 0 0,1 1 1,-1 0-1,-5 0-209,4 1 30,0 0 0,0 1 1,-1-1-1,1 2 0,0-1 0,1 1 0,-1 1 0,0 0 0,1 0 0,-1 0 1,1 1-1,0 1 0,0-1 0,0 1 0,1 1 0,0-1 0,-4 5-30,1 0 26,0 1 1,1-1-1,1 2 0,0-1 0,1 1 0,0 0 1,0 1-1,2 0 0,-1 0 0,2 0 0,-1 3-26,-2 9-37,0 1 0,3-1-1,-2 14 38,5-29-14,1 0-1,-1 0 1,2 0 0,-1 0-1,1-1 1,1 1-1,0 0 1,0-1 0,1 1-1,3 7 15,-4-14-3,-1-1-1,0 0 1,0 1 0,1-1-1,-1 0 1,1 0 0,0 0-1,0 0 1,0 0 0,0-1-1,0 1 1,0 0-1,0-1 1,0 1 0,1-1-1,-1 0 1,0 0 0,1 0-1,-1 0 1,1 0-1,0-1 1,-1 1 0,1-1-1,-1 0 1,1 1 0,0-1-1,-1 0 1,1-1-1,0 1 1,-1 0 0,1-1-1,-1 1 1,1-1 0,0 0-1,-1 0 1,0 0-1,1-1 4,6-2 2,1 0 0,-2-1 0,1 0 0,-1 0 1,0-1-1,0 0 0,0-1 0,-1 0 0,2-2-2,1-2-21,-1-2 0,1 1 0,-2-1 0,0-1 0,-1 0 0,0 0 1,-1 0-1,4-15 21,-6 17 43,-1 0 1,-1-1 0,0 1 0,-1 0 0,0-1-1,0 1 1,-2-1 0,1 0 0,-2 1-1,0 0 1,-1-3-44,-6-7 141,9 22-144,0-1 0,0 1 0,0-1 0,-1 1 1,1-1-1,0 1 0,0-1 0,-1 1 0,1-1 1,0 1-1,-1-1 0,1 1 0,-1-1 0,1 1 1,0 0-1,-1-1 0,1 1 0,-1 0 1,1-1-1,-1 1 0,1 0 0,-1 0 0,0-1 1,1 1-1,-1 0 0,1 0 0,-1 0 0,1 0 1,-1 0-1,0 0 0,1 0 0,-1 0 0,1 0 1,-1 0-1,0 0 3,1 0-2,0 0 0,0 0 0,0 0 0,0 0 0,0 1 0,-1-1 0,1 0 0,0 0 0,0 0 0,0 0 0,0 0 0,0 1 0,0-1 0,0 0 0,-1 0 0,1 0 0,0 0 0,0 1 0,0-1 0,0 0 0,0 0 0,0 0 0,0 0 0,0 1 0,0-1 0,0 0 0,0 0 0,0 0 0,0 1 0,0-1 0,0 0 0,0 0 0,0 0 0,1 0 0,-1 1 0,0-1 0,0 0 0,0 0 0,0 0 0,0 0 0,0 1 0,0-1 0,1 0 0,-1 0 0,0 0 0,0 0 0,0 0 0,0 0 0,0 0 0,1 0 0,-1 1 0,0-1 0,0 0 0,0 0 0,0 0 0,1 0 0,-1 0 0,0 0 0,0 0 2,12 3 43,-4-4-13,1-1 0,-1 0 0,0 0 0,0-1 0,0 0 0,0 0 0,-1-1 0,1 0 0,-1-1 0,2-1-30,14-7 212,-6 3-114,-6 4-40,-1 1 0,1-1 0,-1 2 0,1-1 0,1 1 0,6-1-58,-15 5 4,-1-1 1,1 1 0,-1 0 0,1 0 0,0 0 0,-1 0 0,1 0 0,0 1 0,-1-1 0,1 1-1,-1 0 1,1 0 0,-1 0 0,1 0 0,-1 0 0,0 0 0,1 1 0,-1-1 0,0 1 0,0-1 0,0 1-1,0 0 1,0 0 0,0 0 0,-1 0 0,1 0 0,-1 0 0,1 1 0,-1-1 0,0 0 0,1 3-5,7 17 24,-2 1 0,0 0 1,-1 1-1,-2 0 1,0-1-1,-1 1 0,-2 5-24,4 15-34,5 22 34,-7-53-51,0 1 0,1-1 0,1 1-1,0-1 1,1 0 0,6 9 51,-12-22-7,0 0 1,0 1 0,0-1-1,0 1 1,1-1-1,-1 0 1,0 1-1,0-1 1,1 1-1,-1-1 1,0 0-1,0 1 1,1-1 0,-1 0-1,1 0 1,-1 1-1,0-1 1,1 0-1,-1 0 1,1 1-1,-1-1 1,0 0-1,1 0 1,-1 0 0,1 0-1,-1 0 1,1 0-1,-1 0 1,1 0 6,5-10-106,0-31 20,-5 29 54,2-8-14,6-41-88,3 0 1,4-8 133,-11 51-5,1 0 0,1 1 0,1 0 0,0 0 0,1 0 1,0 1-1,2 1 0,0 0 0,4-5 5,-12 17 2,-1 0 0,1 1 0,0-1 0,0 0 1,0 1-1,1 0 0,-1-1 0,0 1 0,1 0 0,0 1 0,-1-1 0,1 1 0,0 0 1,0 0-1,2-1-2,-3 2 0,-1 0 1,1 0 0,0 1 0,-1-1-1,1 0 1,0 1 0,-1 0-1,1 0 1,-1-1 0,1 1-1,-1 1 1,0-1 0,1 0 0,-1 1-1,0-1 1,0 1 0,0 0-1,0-1 1,0 1 0,0 0-1,0 0 1,-1 0 0,2 3-1,9 14 86,-2 1 1,0 0-1,-1 1 1,-1 0 0,-1 1-1,3 19-86,1-4 68,-7-22-196,19 52 152,-20-62-540,-1 1 0,1-1 0,0 0 0,0 0 0,1-1 0,-1 1 0,1-1 0,0 0 0,0 0 0,4 3 516,-7-7-229,-1 1-1,1-1 1,-1 0 0,1 1 0,-1-1 0,1 0 0,-1 0 0,1 0-1,-1 1 1,1-1 0,-1 0 0,1 0 0,-1 0 0,1 0 0,-1 0 0,1 0-1,-1 0 1,1 0 0,-1 0 0,1 0 0,0 0 0,-1 0 0,1-1-1,-1 1 1,1 0 0,-1 0 0,1-1 0,-1 1 0,1 0 0,-1 0 0,0-1-1,1 1 1,-1-1 229,8-8-2253,-7 8 2201,8-11-1158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0T18:34:35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444 69 13056,'6'-5'1683,"-2"2"-937,0 0-1,0-1 0,-1 1 0,1-1 0,-1 0 0,3-3-745,-6 6 60,0 1-1,1-1 1,-1 0-1,0 0 1,1 0-1,-1 1 1,0-1 0,0 0-1,0 0 1,1 0-1,-1 0 1,0 0-1,0 1 1,0-1-1,0 0 1,-1 0-1,1 0 1,0 0 0,0 0-1,-1 1 1,1-1-1,0 0 1,-1 0-1,1 0 1,0 1-1,-1-1 1,1 0 0,-1 1-1,1-1 1,-1 0-1,0 1 1,1-1-1,-1 1 1,0-1-1,1 1 1,-1-1 0,0 1-1,0-1 1,1 1-1,-1 0 1,0-1-1,0 1-59,-2-1 116,0 0 0,1 0-1,-1 0 1,0 1 0,0-1-1,0 1 1,0 0 0,1 0-1,-1 0 1,0 0 0,0 0 0,0 0-1,0 1 1,-2 0-116,-41 14 720,37-11-649,-23 9 11,1 2 0,0 2 0,0 1 0,2 1 1,1 1-1,0 2 0,1 1 0,2 1 0,0 1 0,-5 9-82,24-27-23,1-1-1,-1 1 1,1 1-1,1-1 1,-1 1-1,1-1 1,1 1 0,-1 0-1,1 1 1,0 3 23,3-11-1,0 0 1,0 1 0,0-1 0,0 0-1,0 0 1,0 1 0,1-1 0,-1 0 0,1 0-1,-1 0 1,1 0 0,-1 1 0,1-1 0,0 0-1,-1 0 1,1 0 0,0 0 0,0 0-1,0-1 1,-1 1 0,1 0 0,0 0 0,0 0-1,1-1 1,-1 1 0,0-1 0,0 1-1,0-1 1,0 1 0,0-1 0,1 0 0,-1 1-1,0-1 1,9 3 7,0-1 0,0 0 0,1-1 0,-1 1-7,3-1 33,43 8-67,-10-3 67,0 3 0,-1 1 0,7 5-33,-38-10 27,0 0 0,0 1 0,-1 1 0,0 0 0,0 1 0,-1 0 0,0 1 0,-1 0 0,0 1 0,0 0 0,-1 0 0,1 3-27,-9-11 18,0 0 0,0 1-1,0 0 1,0-1 0,-1 1-1,1 0 1,-1 0 0,0 0-1,0 0 1,0 0 0,0 0-1,0 0 1,-1 0 0,1 0-1,-1 0 1,0 0 0,0 1-1,0-1 1,0 0 0,-1 0-1,1 0 1,-1 0-1,0 0 1,0 0 0,0 1-18,-2 1 20,0 1 0,-1-1 0,1 1 0,-1-1 0,0 0 0,-1-1 0,1 1 1,-1-1-1,0 0 0,0 0 0,0 0 0,-2 0-20,-24 14 51,0-1 0,-2-1 0,-16 4-51,5-2-665,-22 14 665,54-23-134,12-4-2689,1-5 2437,0 0 0,0 0-1,0 0 1,0 0-1,0 0 1,0 0 0,0 0-1,0-1 1,0 1-1,0 0 1,0-1-1,0 1 1,0-1 0,0 1-1,0-1 1,0 1-1,0-1 1,0 0 0,0 0 386,13-11-2288,-1-4 1136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0T18:34:35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12416,'6'2'2063,"23"5"2252,-28-7-4256,-1 0-1,1 1 1,0-1-1,0 0 1,-1 0-1,1 1 1,-1-1-1,1 0 1,0 1-1,-1-1 1,1 1-1,-1-1 1,1 1-1,-1-1 1,1 1-1,-1-1 1,1 1-1,-1-1 1,1 1-1,-1 0 1,0-1-1,1 1 1,-1 0-1,0-1 1,0 1-1,0 0 1,1-1-59,4 24 1325,-4-20-971,9 67 329,-3 0 0,-2 18-683,-5 146 1593,1 15-750,7-154-1383,-6-83 382,0 0 0,2 0 0,-1 0 0,1-1 0,1 1 0,1 0 158,-6-12-144,1 0-1,-1 0 1,0 0 0,1 0-1,-1-1 1,1 1-1,-1 0 1,1 0-1,-1-1 1,1 1 0,0-1-1,-1 1 1,1 0-1,0-1 1,-1 1-1,1-1 1,0 1 0,0-1-1,-1 0 1,1 1-1,0-1 1,0 0-1,0 1 1,0-1 0,0 0 144,-1 0-150,1-1 0,0 1 0,-1 0 0,1-1-1,-1 1 1,1-1 0,-1 1 0,1-1 0,-1 1 0,1-1 0,-1 1 0,1-1 0,-1 1 0,0-1 0,1 0 0,-1 1 0,0-1 0,0 1 0,1-1 0,-1 0 0,0 0 0,0 1 0,0-1 0,0 0 0,0 1 0,0-1 0,0 0 0,0 1 0,0-1 0,0 0 0,0 0 150,-3-24-938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0T18:34:36.5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0 146 14848,'1'0'213,"-1"1"1,0 0 0,1-1-1,-1 1 1,1 0 0,-1-1-1,1 1 1,-1-1 0,1 1-1,-1-1 1,1 1 0,-1-1-1,1 0 1,0 1 0,-1-1-1,1 1 1,0-1 0,0 0-1,-1 0 1,1 1 0,0-1-1,-1 0 1,1 0 0,0 0-1,0 0 1,-1 0 0,1 0-1,0 0 1,0 0 0,-1 0-1,1 0 1,0-1 0,0 1-1,-1 0 1,1 0 0,0-1-1,0 1-213,34-18 12,-17 9 396,11-2-78,0 2 1,1 1 0,0 1-1,0 2 1,22-1-331,41 1-2020,20 4 2020,-81 1-1004,-31 0 946,1 0 0,-1 1 0,0-1 1,0 1-1,0-1 0,1 1 0,-1 0 0,0-1 0,0 1 0,0 0 1,0 0-1,0 0 0,0 0 0,0 0 0,-1 0 0,1 0 0,0 0 1,0 0-1,-1 0 0,1 0 0,-1 0 0,1 1 0,-1-1 1,1 0-1,-1 0 0,0 2 58,9 34 566,-9-36-556,4 26 498,6 44 654,-3 1 0,-2 17-1162,-3-30 243,0-44-156,-1-42 74,-3 6-185,0 0 0,-1 0 0,-2 1 0,0-1 0,-2-5 24,0 6 18,2-1 1,1 0 0,0 0-1,1-1 1,1-5-19,2 13 72,0 6-37,-1 1 0,2 0 0,-1 0 0,1 0 0,1-6-35,-1 11-4,-1 0 0,1 0 0,0 1 0,-1-1 1,1 0-1,0 1 0,0-1 0,0 0 0,0 1 0,1-1 1,-1 1-1,0 0 0,0-1 0,1 1 0,-1 0 0,1 0 1,-1 0-1,1 0 0,0 0 0,-1 0 0,1 1 0,0-1 0,0 0 1,1 1 3,23-5 8,0 1 0,1 1 0,4 1-8,42-4-24,-56 2 44,-1 0 0,0-1 0,0 0 0,0-1 0,0-1 0,4-4-20,29-12 184,-48 23-227,-1 0 1,1 0 0,-1 0 0,0-1 0,1 1 0,-1 0-1,1 0 1,-1 0 0,1 0 0,-1 0 0,0 0-1,1 0 1,-1 0 0,1 0 0,-1 0 0,1 0 0,-1 0-1,1 0 1,-1 0 0,1 0 0,-1 0 0,0 0-1,1 0 1,-1 1 0,1-1 0,-1 0 0,0 0 0,1 1-1,-1-1 1,0 0 0,1 0 0,-1 1 0,0-1 0,1 0-1,-1 1 1,0-1 0,0 1 0,1-1 0,-1 0-1,0 1 1,0-1 0,0 1 0,0-1 0,1 1 0,-1-1-1,0 0 1,0 1 0,0-1 0,0 1 0,0-1-1,0 1 1,0-1 0,0 1 0,0-1 0,0 0 0,-1 1 42,1 2-479,0 0 0,-1 0 0,1 0 0,-1 0 0,0 0 0,0 0 1,0-1-1,0 1 0,0 0 479,-8 9-678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0T18:34:13.3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24 9344,'0'0'232,"-1"0"0,1 0 0,-1 1 0,1-1 0,-1 0 0,0 0 0,1 0 0,-1 0 1,1 0-1,-1 0 0,1 0 0,-1 0 0,0 0 0,1 0 0,-1 0 0,1 0 0,-1 0 0,0 0 0,1-1 1,-1 1-1,1 0-232,-19-3 1872,17 3-1683,0 1-1,0-1 1,1 1 0,-1 0-1,1 0 1,-1 0 0,1 0-1,-1 0 1,1 0-1,-1 0 1,1 0 0,0 1-1,0-1 1,-1 1 0,1-1-1,0 1 1,0-1-1,1 1 1,-2 0-189,2-1 528,0-1 85,28 11 2486,11-2-2491,1-1 0,0-1 0,0-3 0,0-1 0,3-2-608,97 0 726,22 2-66,2 2 32,28-8-692,164-18 491,-64 4-532,484-27-391,206 32 2437,-254 50-1589,-580-29-336,494 20 171,-457-27-173,114 4 41,88-1-17,-79-5-44,-275 0-118,0 2 1,-1 1-1,1 2 0,-1 1 0,16 6 60,-47-12-629,5 3 939,-4-3-2753,-2-2-3477,-3-12 5109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0T18:34:37.0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 13184,'2'-1'1009,"3"0"4705,-5 4-2345,-2 14-2779,2 22-346,3 0 0,0 0 1,3 0-1,1 0 0,13 36-244,-18-68 1,0-1 0,1 0 0,-1 0 0,1 0 0,1-1 0,-1 1-1,1 0 1,0-1 0,0 0 0,0 0 0,1 0 0,0-1-1,-1-1 2,0 0 1,0-1-1,0 1 1,0-1-1,0 0 1,1 0-1,-1-1 1,0 1-1,1-1 1,0 0 0,-1 0-1,1-1 1,0 0-1,-1 1 1,1-1-1,0-1 1,1 1-3,1-1 16,1 0 1,0 0 0,-1-1 0,1 0 0,-1-1 0,0 0 0,0 0 0,0 0 0,0-1-1,0 0 1,-1 0 0,1 0 0,-1-1 0,0 0 0,-1-1 0,1 1 0,-1-1 0,3-4-17,-2 1-17,-1 1 0,0-1 0,0-1 0,0 1 0,-1-1 1,-1 0-1,0 0 0,0 0 0,-1 0 0,0 0 1,-1-1-1,0 1 0,0-7 17,-3-8-365,0 0 0,-2 0 1,0 1-1,-2-1 0,-7-18 365,11 37 432,-2-13-5181,8 16 1373,6 7 1315,-6-1 1533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0T18:34:37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292 64 12288,'3'0'1982,"-2"-1"-1846,-1 1-1,0 0 1,0 0-1,1 0 1,-1 0-1,0 0 1,0 0-1,1 0 1,-1 0-1,0 0 1,1 0-1,-1 0 1,0 0-1,1 0 1,-1 0-1,0 0 1,0 0-1,1 0 1,-1 0-1,0 0 1,1 0-1,-1 1 1,0-1-1,0 0 1,1 0-1,-1 0 1,0 0-1,0 1 1,0-1-1,1 0 1,-1 0-1,0 0 1,0 1-1,0-1 1,1 0-1,-1 0 1,0 1-1,0-1 1,0 0-1,0 1-135,0-1 688,1 0-662,0 0-1,0 0 1,0 0-1,0 0 1,0-1 0,0 1-1,0 0 1,-1-1-1,1 1 1,0-1 0,0 1-1,0-1 1,-1 1 0,1-1-1,0 0 1,0 1-1,-1-1 1,1 0 0,-1 1-1,1-1 1,-1 0-1,1 0 1,-1 0 0,1 1-1,-1-1 1,1 0-1,-1 0 1,0 0 0,0 0-1,0 0 1,1 0-1,-1 0 1,0 0 0,0 0-1,0 0 1,0 0-1,-1 0 1,1 0 0,0 1-1,0-1 1,0 0-1,-1-1-25,1 0 18,-1 0-1,1 0 1,0 0-1,-1 0 0,0 0 1,1 0-1,-1 1 0,0-1 1,0 0-1,0 0 0,-1 0 1,1 1-1,0-1 0,0 1 1,-1-1-1,1 1 1,-1-1-1,0 1 0,1 0 1,-1 0-1,0 0-17,0 0 25,-1 1 0,1 0-1,-1-1 1,1 1 0,-1 0 0,1 1 0,0-1-1,-1 0 1,1 1 0,-1-1 0,1 1 0,0 0-1,-1 0 1,1 0 0,0 0 0,-2 1-25,-33 22 120,23-10-14,-1 0-1,2 0 0,0 1 1,1 1-1,-3 4-105,-51 88 624,49-80-447,6-8-35,0 0 0,1 1 0,-2 9-142,9-24 35,1 0 0,1 0-1,-1 0 1,1 0 0,0 0 0,0 0-1,1 0 1,-1 1 0,1-1-1,1 0 1,-1 0 0,1 0 0,0 1-1,2 3-34,-2-7 16,1-1 0,-1 0 1,1 1-1,-1-1 0,1 0 0,0 0 0,0 0 0,0 0 0,0 0 0,0-1 0,1 1 1,-1-1-1,0 1 0,1-1 0,-1 0 0,1 0 0,-1 0 0,1 0 0,0 0 0,-1-1 1,1 1-1,0-1 0,0 0-16,9 2 84,1-1 1,-1-1 0,0 0 0,7-2-85,23-4 108,0-2 0,-1-2 0,0-2 0,-1-1 0,2-3-108,67-21 14,-88 30-62,-1 0-229,0 2 0,19-3 277,-39 8-29,1 0-1,0-1 1,-1 1 0,1 0 0,-1 0 0,1 0 0,0 0 0,-1 0 0,1 0 0,-1 0 0,1 0 0,-1 1 0,1-1 0,0 0 0,-1 0 0,1 0 0,-1 1 0,1-1 0,-1 0-1,1 1 31,-1 7-1954,-1-6 1344,0-1 0,0 0 0,0 1 0,0-1 0,-1 1 1,1-1-1,0 0 0,0 0 0,-1 0 0,1 0 0,-2 1 609,1-1-559,0 0 0,0-1 1,0 1-1,0 0 0,-1-1 0,1 0 1,0 1-1,0-1 0,0 0 0,-1 0 1,1 0-1,0-1 0,-2 1 559,-14-7-1349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0T18:34:38.0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17407,'2'5'6043,"2"0"-3940,-3-5-2037,-1 1 0,1-1 0,0 1 0,-1-1 1,1 1-1,-1 0 0,1 0 0,-1-1 0,1 1 0,-1 0 1,0-1-1,1 1 0,-1 0 0,0 0 0,0 0 0,1-1 1,-1 1-1,0 0 0,0 1-66,-5 198 1018,6-49-1517,6 1-1,7-2 1,14 48 499,-22-178-1023,-1-15-987,1-14-1922,-5 2 2917,1 1-1,-1-1 1,-1 0 0,1 1 0,-1-1 0,-1 0 1015,1 3-165,0-35-1040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0T18:34:38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1 107 15104,'0'1'255,"1"0"0,-1 0 1,1-1-1,-1 1 1,1 0-1,-1-1 0,1 1 1,0 0-1,-1-1 0,1 1 1,0-1-1,0 1 1,-1-1-1,1 0 0,0 1 1,0-1-1,0 0 1,-1 1-1,1-1 0,0 0 1,0 0-1,0 0 1,0 0-1,0 0 0,-1 0 1,1 0-1,0 0 1,0 0-1,0 0 0,0 0 1,0-1-1,-1 1-255,30-15 273,-11 4 609,30-8-772,1 2-1,0 3 0,1 1 1,1 3-1,0 2 0,28 1-109,-69 6-129,0 0-1,0 1 0,0 0 1,0 1-1,0 0 0,5 2 130,-12-2 4,-1 1 0,1-1 0,0 1 0,-1-1 0,0 1 0,1 0 0,-1 0 0,0 1 0,0-1 0,0 1 0,-1-1 0,1 1 0,0 0 0,-1 0 0,0 0 0,0 1 0,0-1 0,0 0 0,0 1 0,0 0-4,5 18 520,0 0 0,-1 1 1,-1-1-1,-2 1 0,0 0 1,-1 0-1,-1 15-520,0-5 5,2 1 1,1 0-1,2 0-5,-5-32-98,-1 0 0,1-1 0,-1 1-1,1 0 1,0 0 0,0-1 0,0 1 0,0-1 0,0 1 0,0-1-1,1 1 1,-1-1 0,0 1 98,0-2-79,-1 0 0,0 0-1,0 0 1,1 1 0,-1-1 0,0 0 0,0 0-1,1 0 1,-1 0 0,0 0 0,0 0 0,1 0-1,-1 1 1,0-1 0,0 0 0,1 0 0,-1 0-1,0 0 1,0 0 0,1 0 0,-1 0 0,0-1-1,1 1 1,-1 0 0,0 0 0,0 0 0,1 0-1,-1 0 1,0 0 0,0 0 79,6-14-3286,-7-8 1574,-7-8 810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0T18:34:38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15104,'5'5'5631,"4"-2"-4383,-5-3-512,-4 0-448,5 0-416,-2 5-32,1-5-160,1 4-128,4-1 256,0 6-2656,0-6-1119,-4-3 2015,4 0 960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0T18:34:40.0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381 190 12288,'11'2'835,"-10"-2"-470,1 1 1,-1-1 0,1 1 0,0-1 0,-1 0 0,1 0-1,0 0 1,0 0 0,-1 0 0,1 0 0,0 0 0,0 0-366,0-7 2087,-7-9-930,1 10-924,-1 1 0,1 0 0,-1 1 0,0-1 0,0 1 0,0 0 0,0 0 0,-1 0 0,0 1 0,1 0 0,-1 0 0,-1 0 0,-1 0-233,1 1 59,0 0 1,0 0-1,-1 0 1,1 1-1,0 0 1,-1 1-1,1 0 1,-1 0-1,1 0 0,-1 1 1,1 0-1,0 0 1,-4 2-60,0 0 27,1 1 0,0 0 0,1 1 0,-1 0-1,1 0 1,0 1 0,0 1 0,0-1 0,1 1-27,-5 5 67,1 0 0,0 1-1,1 0 1,1 1 0,0 0 0,0 1-1,2-1 1,0 2 0,1-1-1,0 1 1,-3 12-67,6-13 17,0 1 0,1-1 1,1 0-1,0 1 0,1 0 0,1-1 0,0 3-17,0-15 2,1 1 1,-1 0-1,0-1 0,1 1 0,0-1 1,0 1-1,0-1 0,0 1 0,1-1 1,-1 0-1,1 1 0,0-1 0,0 0 1,0 0-1,0 0 0,0-1 0,1 1 1,-1 0-1,1-1 0,0 0 0,0 1 1,0-1-1,0 0 0,0 0 0,0-1 1,1 1-1,-1-1 0,0 0 0,1 0 1,-1 0-1,1 0 0,3 0-2,3 0-22,0-1 0,0-1 0,0 1 0,0-2 0,-1 1 0,1-1 0,0-1 0,-1 0 0,1 0 0,-1-1 0,0 0 0,0-1 0,6-4 22,2-1-55,0-1 1,-2-1-1,1-1 1,-1 0-1,-1-1 1,5-7 54,-12 13-7,-1 0-1,0 0 1,0-1-1,-1 1 1,0-1 0,0-1-1,-1 1 1,0-1 0,0-2 7,-3 8-6,-1 1 0,1-1 0,0 0 0,-1 0 0,0 1 1,0-1-1,0 0 0,0 0 0,-1 1 0,1-1 0,-1 0 0,0 1 0,0-1 1,0 0-1,-1 1 0,1 0 0,-1-1 0,0 1 0,0 0 0,0 0 1,0 0-1,0 0 0,-1 0 0,0 0 0,1 1 0,-1-1 6,-5-3 9,1 1-1,0 1 0,-1-1 1,0 1-1,0 0 1,-1 1-1,1 0 0,-1 0 1,1 1-1,-1 0 0,0 0 1,0 1-1,0 0 1,-8 1-9,34 10 432,7-7-241,1 0 0,1-1 0,-1-2 0,0 0 1,0-2-1,0-1 0,24-5-191,-17-2 230,22-8-230,17-6 122,-70 23-117,1 1-1,0-1 1,-1 1-1,1-1 1,0 1-1,0 0 1,0-1-1,-1 1 0,1 0 1,0 0-1,0 1 1,0-1-1,-1 0 1,1 0-1,0 1 1,0-1-1,-1 1 1,1 0-1,0-1 1,-1 1-1,1 0 1,-1 0-1,1 0 1,-1 0-1,1 0 1,0 1-5,1 3 20,0 0 1,0 0-1,0 1 1,-1-1-1,1 1 1,-1-1-1,1 6-20,-3-10 1,7 21 88,-2-1-1,-1 1 0,-1 0 0,1 16-88,-2 91-689,-2-89-41,0-40 718,0-1 0,0 1 0,0 0 0,0 0-1,0 0 1,1 0 0,-1 0 0,0 0 0,0 0 0,0 0 0,0 0 0,0 0 0,0 0 0,0 0 0,0 0 0,0 0 0,0 0-1,0 0 1,0 0 0,0 0 0,0 0 0,1 0 0,-1 0 0,0 0 0,0 0 0,0 0 0,0 0 0,0 0 0,0 0 0,0 0 0,0 0-1,0 0 1,0 0 0,0 0 0,1 0 0,-1 0 0,0 0 0,0 0 0,0 0 0,0 0 0,0 0 0,0 0 0,0 0 0,0 0-1,0 0 1,0 0 0,0 0 0,0 0 0,0 0 0,0 0 0,0 0 0,0 1 0,0-1 0,0 0 0,1 0 0,-1 0 0,0 0-1,0 0 1,0 0 0,0 0 0,0 0 0,0 0 0,0 0 0,0 0 12,7-10-294,10-17 89,-17 26 186,66-128-891,11-20 492,-54 111 845,15-17-427,-27 41 225,-1 1 0,2 1 0,-1 0 0,2 0 0,9-6-225,-20 17 19,-1 0-1,1 0 0,-1 0 0,1 0 1,0 0-1,0 0 0,-1 0 0,1 1 1,0-1-1,0 1 0,0-1 0,0 1 1,0 0-1,0-1 0,0 1 1,0 0-1,0 1 0,-1-1 0,1 0 1,2 1-19,-2 0 30,1 0 1,-1 0-1,1 0 0,-1 1 1,1-1-1,-1 1 1,0 0-1,0 0 1,0 0-1,0 0 0,0 0 1,0 0-1,0 1-30,6 9 144,0 1 0,-1 0 0,-1 0 0,0 1 0,0 3-144,-1-6 87,11 32 148,-7-17-46,2-1 1,0 0-1,1-1 0,4 3-189,3 4 347,-8-12-103,1-1 0,1 0 0,0-1 0,5 4-244,-14-10 626,-7 1-4131,3-12 3329,0 1 0,-1-1 0,1 0 1,0 1-1,0-1 0,0 0 0,0 0 1,0 1-1,-1-1 0,1 0 0,0 0 1,0 1-1,0-1 0,-1 0 0,1 0 1,0 1-1,0-1 0,-1 0 0,1 0 0,0 0 1,0 0-1,-1 0 0,1 1 0,0-1 1,-1 0-1,1 0 0,0 0 0,-1 0 1,1 0-1,0 0 0,0 0 0,-1 0 1,1 0-1,0 0 0,-1 0 0,1 0 1,0 0-1,-1 0 0,1-1 0,0 1 1,0 0-1,-1 0 0,1 0 0,0 0 1,-1 0-1,1-1 0,0 1 0,0 0 1,0 0-1,-1 0 0,1-1 0,0 1 1,0 0-1,0-1 0,-1 1 0,1 0 1,0 0-1,0-1 0,0 1 0,0 0 1,0-1-1,0 1 0,0 0 176,-5-15-1242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0T18:34:56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1 983 9728,'9'-8'6422,"44"-21"-5394,-11 13-599,-1 2 0,2 2 0,15-2-429,133-19 591,-102 19 32,1290-158 3289,-766 105-3104,-401 42-653,1123-122 1013,-1168 131-1048,862-63 1163,-602 62-775,764-38 589,-513 19-671,182 19-5,-303 11-701,-1-22 758,-511 24-828,113-9 992,-1-6-1,49-18-641,-184 32-31,84-19-946,71-6 977,-113 26 1158,-59 3-1240,0-1 1,0 1-1,0-1 1,-1 0-1,1-1 1,0 1-1,1-2 82,0 0-920,-3 1 898,1 1 0,-1-1 0,0 1-1,1 0 1,-1 1 0,1-1 0,0 0-1,-1 1 1,4-1 22,0 2 937,-7 0-1463,0 0 0,1-1 0,-1 1 1,0 0-1,1 0 0,-1 0 0,0 0 1,1 0-1,-1 0 0,1 0 0,-1 0 1,0 0-1,1 0 0,-1 0 0,0 0 1,1 1-1,-1-1 0,0 0 0,1 0 1,-1 0-1,0 0 0,1 1 0,-1-1 0,0 0 1,1 0-1,-1 1 0,0-1 0,0 0 1,1 0-1,-1 1 0,0-1 526,1 9-2435,-1-4 985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0T18:34:57.6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82 107 7680,'1'-1'203,"-1"0"-1,0 0 1,1 0 0,-1 0 0,0 0-1,0-1 1,0 1 0,0 0 0,0 0-1,0 0 1,0 0 0,0 0 0,0 0-1,0-1 1,-1 1 0,1 0 0,0 0-1,-1 0 1,1 0 0,-1 0 0,1 0-1,-1 0 1,0 0 0,1 0 0,-1 0-1,-1 0-202,-26-27 3062,13 13-1054,-17-16 3005,32 30-4720,0 1-149,0 0-53,0 0 186,0 0 134,19-3 101,-6 6-523,1 1-1,-1 0 1,0 1 0,3 2 11,17 5-3,201 72 654,-214-75-580,-1 0 1,0 1-1,0 1 1,-1 1 0,0 0-1,-1 2 1,4 4-72,-19-17 15,-1 0-1,0 0 1,0 0 0,0 0-1,1 0 1,-1 0 0,0 0 0,0 0-1,0 1 1,-1-1 0,1 0 0,0 1-1,0-1 1,-1 1 0,1-1-1,-1 1 1,1-1 0,-1 1 0,0-1-1,0 1 1,0-1 0,0 1 0,0-1-1,0 1 1,0 1-15,-1 0 39,-1 0 0,1 0 1,-1 0-1,0 0 0,0 0 1,0-1-1,-1 1 0,1 0 0,-1-1 1,1 0-1,-2 1-39,-81 67 364,59-51-347,1 2-1,0 0 1,2 2 0,0 0-1,2 2 1,-5 7-17,12-9-31,1 0 0,0 1 0,2 0 0,1 1 0,-6 24 31,3-17-859,2-18-3289,-1-8-6764,12-6 9648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0T18:34:58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 8448,'22'-1'3788,"29"-6"-2307,-26 3-583,1 0 1,0 2 0,0 1-1,0 1 1,0 1-1,4 1-898,53 2 1062,-41-2-572,0 3 0,-1 1 0,0 2 0,3 3-490,30 5 483,769 175 2509,-581-128-2586,-35-10 238,11 15-644,-17 12 504,-15-5-165,-77-26 98,-106-41-278,0 0-1,-1 2 1,0 0 0,18 13-159,24 9 64,-50-24-49,-10-5-33,1 0 0,0-1 0,0 0 0,1 1 0,-1-2 0,0 1 1,1 0-1,5 0 18,-10-1-1446,-6 5-7427,4-5 8803,1-1 48,-1 1-682,0-1-1,0 1 1,0-1 0,0 1 0,1 0-1,-1-1 1,0 1 0,0 0-1,1-1 1,-1 1 0,0 0 0,1 0-1,-1 0 1,0 0 0,1 0-1,-1 0 705,-3 9-3786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0T18:35:00.0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1 200 11776,'1'-2'3898,"70"-100"-3898,-45 59 924,-21 34-63,0 1-1,0 0 1,0 0-1,1 0 1,4-3-861,-10 10 458,0 1-132,0 0-60,0 3-80,0 0 0,0-1 0,1 1 0,-1 0 0,1-1 0,-1 1 0,1-1 0,0 1 0,0-1 0,0 1 0,0-1 0,1 0 0,-1 1-186,3 5 313,5 11-64,1-1 1,1-1-1,0 0 0,2 0 1,0-1-1,14 14-249,-14-16 35,145 149 971,-127-132-866,18 15-47,19 21 161,-66-65-185,0 0 0,0 0-1,-1 1 1,1-1 0,-1 0 0,1 1 0,-1 0 0,0-1-1,0 1 1,0 0 0,0 1-69,-1-4 139,0 0-43,0 0-22,0 0 6,0 0-26,0 0 20,0 0-20,-4 0-42,1-1 0,-1 1 0,0 0 0,0 0 1,0 0-1,1 1 0,-1-1 0,0 1 0,0 0 0,1 0 0,-1 0-12,1 0 0,-34 8-39,-47 13-34,-15 7 393,94-28-294,0 0-1,0 0 1,0 0-1,0-1 1,0 0-1,0 0 1,-2-1-26,3 1 8,-1 0 0,1 0 0,0 0 0,-1 0 0,1 1 0,0-1 0,0 1 0,-1 0 0,1 1-8,-13 4 52,15-6-74,1 1-1,-1-1 1,1 0 0,-1 1 0,0 0-1,1-1 1,-1 1 0,1 0 0,-1 0-1,1 0 1,0 0 0,-1 0 0,1 0-1,0 1 1,0-1 0,0 0 0,0 1 0,0-1-1,0 0 1,0 1 0,0-1 0,1 1-1,-1 0 1,0-1 0,1 1 0,-1-1-1,1 1 1,0 0 22,-15 24-673,8-15-2498,2 0-5449,5-7 770,3-7 2757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0T18:34:15.3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373 97 12544,'-2'4'2608,"-4"6"1942,6-9-4447,-1 1 0,1-1-1,0 0 1,-1 1 0,1-1 0,0 0-1,0 1 1,0-1 0,0 1 0,0-1-1,1 0 1,-1 1 0,0-1 0,1 1-103,24 97 618,-24-98-624,-2-3-11,-4-11-45,-5-20-322,-15-30 384,17 48-77,-1 0 1,0 1-1,-1 0 0,-4-2 77,11 12 5,0 0 0,-1 0-1,0 0 1,0 0 0,0 1 0,-1 0 0,1 0-1,-1 0 1,0 0 0,1 1 0,-1 0-1,0 0 1,0 0 0,-5-1-5,5 3 10,0 0 0,0 0 0,0 1 0,1 0 0,-1 0 0,0 0 0,0 0 0,1 1-1,-1-1 1,1 1 0,0 1 0,-1-1 0,1 0 0,0 1 0,0 0 0,1 0 0,-1 0 0,-1 2-10,-5 4 5,1 1 0,1 0-1,-1 0 1,2 1 0,-1 0 0,1 2-5,-10 16 33,2 1 0,0 1 0,3 1-1,-1 3-32,10-24 13,0 0-1,0 0 0,1 0 1,0 1-1,1-1 0,1 0 1,0 1-1,0-1 0,1 0 1,0 1-1,1-1 0,1 0 1,-1 0-1,2 0-12,-3-6 7,1-1 1,0 1-1,0-1 1,0 0-1,1 0 1,-1 0-1,1 0 1,0 0-1,0-1 0,1 1 1,-1-1-1,1 0 1,-1 0-1,1 0 1,0-1-1,0 1 1,3 1-8,-2-3 20,0 1 0,1 0 0,-1-1 0,0 0 0,1 0 0,-1-1 0,1 0 0,-1 0 0,1 0 0,-1 0 0,1-1 0,-1 0 0,3-1-20,7-2 67,0-1 0,0-1-1,-1 0 1,1-1-1,-1-1 1,-1 0-1,0-1 1,0 0 0,10-10-67,-8 5 68,0-1 0,-1-1 0,0-1 0,-2 0 0,1 0 0,-2-1 0,-1 0 0,7-17-68,-12 28 30,7-13 121,-29 72 80,3 0 0,2 1 0,-2 25-231,13-66 37,0 0-1,0-1 0,2 1 0,-1 0 0,1-1 1,1 1-1,0 0 0,1-1 0,3 8-36,-5-15-18,0-1-1,0 1 1,1-1-1,0 1 1,-1-1-1,1 0 1,1 0-1,-1 0 1,0 0-1,1 0 1,-1 0-1,1-1 1,0 1-1,0-1 1,0 0-1,0 0 1,0 0-1,0 0 0,1-1 1,-1 1-1,1-1 1,-1 0-1,1 0 1,-1 0-1,1 0 1,0 0-1,0-1 1,-1 0-1,1 0 1,0 0-1,0 0 1,0-1 18,30-8-2301,-19 3-638,-1-2-1,0 0 1,-1 0-1,4-5 2940,6-2-1322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0T18:39:25.8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1 108 9472,'0'1'140,"0"-1"1,0 1 0,0-1 0,0 1-1,0-1 1,0 0 0,0 1-1,0-1 1,0 1 0,1-1-1,-1 1 1,0-1 0,0 0 0,0 1-1,1-1 1,-1 1 0,0-1-1,0 0 1,1 1 0,-1-1 0,0 0-1,1 1 1,-1-1 0,0 0-1,1 0 1,-1 1 0,0-1 0,1 0-1,-1 0 1,1 0 0,-1 1-1,1-1 1,-1 0 0,0 0-1,1 0 1,-1 0 0,1 0 0,-1 0-1,1 0 1,-1 0 0,1 0-1,-1 0 1,0 0 0,1 0-141,7-1 118,-7 1 287,11-6 2278,-9 4-2660,1-1 0,-1 1 1,1-1-1,0 1 0,-1 0 0,1 0 1,3 0-24,15-9 13,3-2-22,0 1 1,1 0-1,0 3 1,0 0 0,1 1-1,0 2 1,0 0-1,1 2 1,0 1-1,0 1 1,-1 2-1,12 1 9,-26 0 37,0 1 0,0 0 0,0 0 0,0 2 0,-1-1 0,1 2-1,-1 0 1,0 0 0,0 1 0,-1 0 0,6 5-37,-9-6 31,-1 1 0,0 0 1,0 0-1,-1 1 0,0 0 1,0 0-1,0 1 0,-1-1 1,0 1-1,-1 0 0,0 1 1,0-1-1,0 1 0,-1 0 1,-1-1-1,2 8-31,-2-3 61,-1 0-1,0 0 1,-1-1-1,0 1 1,-1 0-1,-1 0 1,0-1-1,0 1 1,-1-1-1,-5 11-60,-8 20 283,-2-1 0,-12 17-283,0 2 269,-37 92 72,0 23-341,61-157 36,1 0 0,1 0 0,1 0 0,0 1 0,1-1 0,2 1 0,0 0 0,0-1 0,2 1 0,1 0 0,0-1 0,1 0 0,2 0 0,-1 0 0,2 0 0,3 4-36,-3-11 27,0 0-1,1-1 0,0 0 0,0-1 0,1 1 0,1-2 1,0 1-1,0-1 0,1-1 0,0 0-26,5 2 16,0 0 0,0-1-1,1-1 1,0-1-1,1-1 1,-1 0 0,3 0-16,7 0-18,0-1 0,0-2 0,0 0 0,0-2 0,0-1 0,0-1 0,0-1 0,0-2 0,0 0 0,2-3 18,-24 6-6,-1 0 0,0 0 0,1 0 1,-1 1-1,0 0 0,4 0 6,-7 0-4,-1 0 1,1 0-1,-1 0 1,0 0-1,1 0 1,-1 0-1,0 0 0,1 0 1,-1 0-1,1 1 1,-1-1-1,0 0 1,1 0-1,-1 1 1,0-1-1,0 0 1,1 0-1,-1 1 1,0-1-1,0 0 1,1 1-1,-1-1 1,0 0-1,0 1 1,0-1-1,1 0 1,-1 1 3,0 0-6,0 0 1,0 0-1,0 0 1,0 1-1,-1-1 1,1 0-1,0 0 1,0 0-1,-1 0 1,1 0-1,-1 0 1,1 0-1,-1 0 1,1 0-1,-1 0 6,-17 32 52,1 1 0,2 0 0,1 1 0,-6 27-52,15-40 30,0 1 0,1-1 0,1 1 0,2-1 0,0 1 0,1 0 0,1 0 0,3 12-30,5 22 103,2 0-1,2-1 1,3 0 0,23 51-103,-14-54 105,8 8-105,-8-16 231,13 37-231,-35-73 25,0 0 1,-1 0-1,0 0 1,-1 1 0,0-1-1,-1 0 1,0 1-1,0-1 1,-1 1 0,0-1-1,-1 0 1,0 0-1,0 1 1,-1-2 0,0 1-1,0 0 1,-3 4-26,-5 7-38,0 1 0,-1-2 0,0 1 0,-2-2 0,0 0 1,-12 10 37,11-14-11,0 0-1,-1-1 1,-1-1 0,0-1 0,-1 0 0,0-1 0,-10 3 11,-20 8-175,-2-3 1,-15 3 174,25-9-844,0-2-1,-1-2 1,-25 1 844,62-8-232,0-1 1,0 0-1,0 0 1,0 0-1,0 0 0,0-1 1,0 1-1,0-1 1,0 0-1,1 0 1,-1-1-1,0 1 232,-14-12-571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9T21:31:50.13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9T21:31:51.24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9T21:31:54.51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9T21:31:55.2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9T21:31:56.18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9T21:32:09.05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9T21:32:21.98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9T21:32:23.16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9T21:31:34.85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0T18:34:16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367 63 13440,'-18'26'6722,"16"-23"-6674,-1 0 1,0 0 0,1 0-1,0 1 1,0-1 0,0 1 0,0 0-1,1-1 1,0 1 0,-1 0-1,1 0 1,0 0-49,-5 26 129,4-22-75,1 0 1,-1 1-1,1-1 1,1 4-55,-14-32-182,7 3 10,0 0-1,-1 0 0,-1 0 0,-1 1 0,0 1 1,-1-1-1,0 2 0,-1-1 0,-1 2 0,-1 0 173,13 11 3,-1 0-1,0 0 1,0 1-1,0-1 0,0 1 1,-1-1-1,1 1 1,0 0-1,0 0 0,-1 0 1,1 0-1,-1 0 1,1 1-1,-1-1 0,1 1 1,-1 0-1,1-1 0,-1 1 1,1 0-1,-1 1 1,1-1-1,-1 0 0,1 1 1,-1-1-1,1 1 1,-1 0-1,1 0 0,0 0 1,-1 0-1,1 0 1,0 0-1,0 1 0,0-1 1,0 1-1,0 0 1,-2 1-3,-3 4 84,1 1 1,0 0 0,0 0-1,0 0 1,1 1-1,1 0 1,-1 0 0,1 0-1,0 2-84,-8 22 312,2 0 0,1 1 0,-2 14-312,9-35 61,0 0 0,1 1 0,0 0 0,1-1 0,1 1 1,0-1-1,1 1 0,0-1 0,1 0 0,2 5-61,-4-14 43,0-1 0,1 0-1,0 1 1,0-1 0,0 0 0,0 0-1,0 0 1,1 0 0,-1-1 0,1 1-1,-1-1 1,1 0 0,0 1 0,2-1-43,1 2 109,0-1 0,0 0 1,1 0-1,-1-1 0,1 0 1,0 0-1,3 0-109,9 1 196,-1-1 1,1-1 0,-1-1-1,1 0 1,7-2-197,31-7 6,0-2 1,-1-3 0,0-2-1,5-4-6,-60 19-237,16-6-839,-13 1-2438,-8-1-5488,-5-1 7776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0T19:09:13.2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333 132 5504,'-4'-1'-291,"-1"1"-1,0-1 1,0 0 0,0 0-1,1 0 1,-1-1 0,0 0-1,1 0 1,0 0 0,-3-2 291,-46-32 1770,44 29-923,0 0 0,-1 0 0,0 1 0,0 1 0,0-1 1,-1 1-1,-4-1-847,11 6 12,1-1 1,-1 0-1,0 1 1,1 0-1,-1 0 1,0 0-1,0 0 0,1 1 1,-1-1-1,0 1 1,1 0-1,-1 0 1,1 1-1,-1-1 1,1 0-1,0 1 1,-1 0-1,1 0 1,0 0-1,0 0 0,0 1 1,1-1-1,-1 1 1,0 0-1,-1 1-12,-1 3 153,-1 0-1,1 1 0,1-1 0,-1 1 0,1 0 1,0 0-1,1 0 0,0 0 0,0 1 0,1-1 1,0 1-1,0 8-152,-2 17 741,2 0 1,3 27-742,-1-24 621,0-24-449,1 0 1,1 1-1,0-1 1,0 0-1,1 0 1,1 0-1,0 0 1,1-1-1,2 5-172,-4-12 30,0 1 0,0 0 0,1-1 1,0 1-1,0-1 0,0 0 0,0 0 0,1-1 0,0 1 0,0-1 0,0 0 1,0 0-1,1-1 0,-1 0 0,1 0 0,0 0 0,0 0 0,0-1 0,0 0 0,2 0-30,13 1 60,1 0-1,1-1 0,-1-2 1,0 0-1,0-1 0,0-1 0,0-1 1,15-5-60,3-2 156,0-2 0,-2-2 0,1-2 0,6-5-156,-39 19 35,0-1 0,0 0 0,-1-1 0,0 1 0,1-1 0,-1 0 0,-1 0 0,1-1 0,0 1 0,-1-1 1,0 0-1,3-5-35,-5 6 57,0-1 0,0 0 0,-1 1 0,1-1 0,-1 0 0,0 0 0,0 0 0,-1 0 0,1 0 0,-1 0 0,0 0 0,-1 0 0,1 0 0,-1 0 0,0 0 0,-1-2-57,-3-9 122,0 0-1,-1 1 1,0 0-1,-1 0 1,-1 1-1,-1 0 0,0 0 1,-5-5-122,-21-24 708,-33-31-708,65 72 16,-3-6-50,-1 1-1,0 0 0,0 1 1,0 0-1,-1 0 0,0 1 1,-1 0-1,1 0 0,-1 0 1,0 1-1,0 1 0,0 0 1,0 0-1,-1 1 0,1 0 1,-1 0-1,0 1 0,-3 0 35,1 1-955,0 1 0,1 1 0,-12 2 955,-32 11-8359,51-14 7632,-22 5-1849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0T19:09:15.1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429 97 3840,'-29'-7'1635,"26"6"-1470,0 1 0,0 0 0,0-1 0,0 0 0,0 0 0,0 1 0,1-2 1,-1 1-1,0 0 0,1-1 0,-1 1 0,1-1 0,-3-1-165,3 1 115,0 0 1,0 0-1,1 0 1,-1 0-1,1 0 0,-1 0 1,1 0-1,0 0 1,-1-1-1,1 1 0,0 0 1,1-1-1,-1 1 1,0-1-1,1 1 0,-1-1 1,1 1-1,0-1 1,0 0-1,0 1 0,0-1 1,1-1-116,-2 3 45,1 0 0,0 0 0,0 0 0,-1 0 0,1 0 0,0 1 1,-1-1-1,1 0 0,-1 0 0,1 0 0,-1 1 0,0-1 0,1 0 0,-1 1 0,0-1 1,1 1-1,-1-1 0,0 0 0,0 1 0,0-1 0,1 1 0,-1 0 0,0-1 0,0 1 1,0 0-1,0 0 0,0-1 0,0 1 0,0 0 0,0 0 0,0 0-45,-29-1 703,10 3-550,-14 2 1586,-22 6-1739,44-7 248,1 0-1,0 1 1,1 0 0,-1 0 0,0 1 0,1 1 0,0 0-248,3-2 12,0 1 1,1 1 0,-1-1 0,1 1 0,0 0 0,1 0 0,-1 0 0,1 1 0,1 0 0,-1 0 0,1 1 0,0-1 0,1 1 0,0 0 0,0-1 0,0 2 0,1-1 0,1 0 0,-1 0 0,1 1 0,1-1-1,-1 0 1,1 1 0,1-1 0,0 0 0,0 1 0,0-1 0,1 0-13,7 34-23,1 0-1,10 23 24,-15-49 2,1-1 0,1-1 0,1 1 0,0-1 0,0-1 0,2 1-1,-1-1 1,7 5-2,-11-13 19,1 0 1,0 0-1,0-1 0,0 0 0,0 0 0,1 0 1,0-1-1,-1 0 0,1 0 0,0-1 0,0 0 1,1 0-1,-1-1 0,0 1 0,1-2 0,-1 1 1,1-1-1,-1 0 0,0-1 0,1 1 1,-1-2-1,0 1 0,6-2-19,4-2 22,0-1 0,0 0 0,-1-1 0,1-1 0,-2-1 0,1 0 0,-2-1 0,1 0 0,4-5-22,-9 6 8,-1 0 1,0 0-1,0-1 0,-1 0 0,0 0 1,0-1-1,-1 0 0,-1-1 0,0 1 1,-1-1-1,0 0 0,0-1 0,-2 1 0,1-1 1,-1-5-9,-1 6 43,-1 1 0,-1 0-1,0-1 1,0 1 0,-1 0 0,-1-1 0,0 1 0,0 0 0,-1 0 0,0 0 0,-1 1 0,-1-1 0,1 1 0,-2 0 0,1 0 0,-1 1-1,-7-9-42,5 8 84,0 0-1,-1 1 0,0 0 0,0 1 1,-1 0-1,-3-2-83,7 6-23,-1 0 0,1 1 0,-1-1 0,0 2-1,0-1 1,0 1 0,0-1 0,0 2 0,0-1 0,-1 1 0,-2 0 23,-14 0 76,1 0-1,-1 2 1,0 1 0,1 0 0,-3 3-76,15-3-249,1 1 0,0 0 0,0 0 0,0 2 0,0-1 0,1 1 1,0 0-1,0 1 0,0 0 0,1 1 0,-1-1 0,-2 5 249,-14 16-3813,24-20 3061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0T19:09:17.1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309 166 5760,'-1'-7'593,"-1"-1"0,-1 1 0,1-1 0,-1 1 0,-1 0 0,1 0 0,-1 0 0,0 0 0,-1 1 0,-1-2-593,5 7 42,-1-1 1,1 1-1,-1 0 0,1 0 0,-1 0 0,0 0 0,1 1 0,-1-1 1,0 0-1,0 1 0,0-1 0,1 1 0,-1-1 0,0 1 0,0 0 1,0 0-1,0 0 0,0 0 0,1 0 0,-1 0 0,0 1 0,0-1 0,0 0 1,-1 1-43,-4 1 71,1 0 1,-1 0-1,1 1 0,0 0 1,-1 0-1,0 0-71,-8 9 66,0 0-1,0 1 0,1 0 1,1 1-1,0 1 0,1 0 0,0 1-65,-21 25 157,29-36-113,0 0 1,0 0-1,0 0 1,1 1-1,0-1 1,0 1-1,0 0 1,1 0-1,0 0 1,0 0-1,1 1 1,-1-1-1,1 0 1,0 4-45,2-1 37,-1 0 0,1 0 1,0-1-1,1 1 1,0-1-1,0 1 1,1-1-1,0 0 0,0 0 1,3 4-38,2 3 34,1 0 0,1-1 0,0 0 0,0-1 0,2 0 0,-1 0 0,2-1 0,0-1-34,32 26 334,36 22-334,-28-22 119,-42-29-47,-1-1-1,1-1 0,0 0 1,1 0-1,-1-1 1,1 0-1,0-1 1,1-1-1,-1 0 0,0-1 1,1 0-1,10 0-71,-14-2 45,1 0-1,-1-1 0,0 0 0,0 0 0,0-1 1,0-1-1,0 1 0,0-1 0,-1-1 1,1 0-1,-1 0 0,0-1 0,0 1 1,-1-2-1,1 1 0,-1-1 0,0 0 0,-1-1-44,8-8 76,-1 0 0,0-1 0,-2 0 0,0-1 0,-1 0 0,0-1 0,-1 0 0,-2-1 0,0 0 0,0 0 0,-2 0 0,0-1-1,-2 0 1,0 0 0,-1 0 0,-1 0 0,-1-12-76,-1 22-14,-1-1 1,-1 1-1,1 0 0,-1 0 0,-1 0 1,0 0-1,-1 1 0,1-1 1,-2 1-1,1 0 0,-1 1 0,-1 0 1,0 0-1,0 0 0,0 0 1,-1 1-1,-7-5 14,-18-12 214,-1 1-1,-1 1 1,-36-15-214,35 18-184,21 10-26,-1 1 0,-1 1 0,1 0 0,-1 1 0,-2 0 210,-4 2-4017,-2 3-3630,4 1 4479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0T19:09:18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475 225 7296,'-1'0'162,"1"-1"0,-1 1 0,0-1 0,1 1 0,-1-1 0,0 1 0,1-1 0,-1 1 0,1-1 0,-1 0 0,1 1 0,-1-1 0,1 0 0,0 1 0,-1-1 0,1 0 0,0 0-162,-3-25-1620,4 23 1688,-1 0-1,0 0 0,0 0 1,-1 0-1,1 0 0,-1 0 1,1 0-1,-1 0 0,0 1 1,0-2-68,-1 2 253,1-1-1,-1 1 1,0-1 0,0 1 0,0-1 0,0 1 0,0 0 0,-1 0 0,1 0 0,-1 0-1,1 0 1,-1 1 0,0-1 0,1 1 0,-4-1-253,1 0 107,0 1 1,-1 0 0,1 0-1,-1 0 1,1 0-1,-1 1 1,0 0-1,-3 1-107,-12 1-115,1 2 0,-1 0 0,1 2 0,-9 3 115,17-5 297,-15 5-135,1 0 1,0 2-1,-21 12-162,36-16 42,-1 0 1,1 0-1,1 2 1,-1-1-1,2 1 1,-1 1 0,1 0-1,0 0 1,0 2-43,7-9-1,0 1 1,0-1 0,0 1 0,0 0-1,1 0 1,0-1 0,-1 1 0,1 0-1,1 0 1,-1 0 0,0 0 0,1 1-1,0-1 1,0 3 0,1 1 0,0-1-1,1 1 1,0-1-1,0 1 1,0-1-1,1 0 1,3 7 0,3 2 5,0-1 1,1 0 0,0-1-1,2 1 1,-1-2-1,9 7-5,-2-3 41,0-1 0,1-1-1,0-1 1,1 0 0,1-2-1,12 6-40,-20-12 69,-1-1 0,1 0 0,1-1 0,-1-1 0,0 0 0,1-1 0,-1 0 0,1-1 0,0 0 0,0-1 0,-1-1 0,2 0-69,19-4 185,-1-1 0,0-1 0,-1-2 0,1-1 0,-2-2-1,9-5-184,-30 12 55,-1-1 0,0 1-1,0-1 1,-1-1-1,1 0 1,-2 0 0,1 0-1,-1-1 1,0-1-1,0 1 1,-1-1-1,0 0 1,-1 0 0,0 0-1,-1-1 1,1 0-1,-2 0 1,1 0 0,-2 0-1,1-1 1,-1 1-1,-1-4-54,1 2 34,-2 1-1,1-1 0,-1 1 0,-1-1 1,0 0-1,-1 1 0,0 0 1,-1-1-1,0 1 0,-1 0 0,0 0 1,-1 1-1,0-1 0,0 1 1,-1 0-1,-1 0 0,1 1 1,-2 0-1,1 0 0,-3-2-33,-16-10 107,0 0-1,-2 2 1,0 1 0,-1 1-1,0 2 1,-2 1 0,-5-1-107,22 9-197,-1 1 0,0 0 0,0 1 0,0 1 0,0 0 0,-11 1 197,17 1-587,0 1-1,-1 1 1,1 0 0,-1 0-1,1 1 1,0 0 0,-1 0-1,1 1 1,0 1 0,1-1-1,-4 3 588,-18 11-1706,-2 3 858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0T19:11:06.7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312 804 8448,'0'1'106,"-1"-1"0,1 0 0,0 1 0,-1-1 1,1 1-1,0-1 0,-1 0 0,1 1 0,-1-1 0,1 0 1,-1 1-1,1-1 0,-1 0 0,1 0 0,-1 0 1,1 1-1,-1-1 0,0 0 0,1 0 0,-1 0 0,1 0 1,-1 0-1,1 0 0,-1 0 0,0 0 0,1 0 0,-1 0 1,1 0-1,-1-1 0,1 1 0,-1 0 0,0 0-106,1-1 92,-1 0 0,1 0-1,-1 0 1,1 0 0,-1 0 0,1 0-1,0 0 1,-1 0 0,1-1-1,0 1 1,0 0 0,0 0 0,0 0-1,0 0 1,0-1-92,0 1 987,0 1-230,0 0-160,0 0-245,0 0-154,0 0-86,0 0-16,0 0 15,0 0 49,-16 6 118,-42 14-121,45-14-218,-1-1 0,-1 0 1,-9 1 60,18-5-18,1 0 0,-1-1 1,0 1-1,0-1 1,1-1-1,-1 1 1,0-1-1,1 0 0,-1 0 1,1-1-1,-6-1 18,6 1 15,0 0-1,0 0 0,0-1 1,0 1-1,1-1 1,-1-1-1,1 1 0,0 0 1,-1-1-1,2 0 1,-1 0-1,-2-3-14,3 3 20,1 0-1,0 0 1,0 0-1,0 0 1,1-1-1,0 1 1,-1 0-1,1-1 1,1 1-1,-1-1 1,1 1-1,0-1 1,0 1-1,0 0 1,0-1-1,1 0-19,4-22 117,1 0-1,2 0 1,0 1-1,2 0 1,1 0-1,3-3-116,59-102 160,-64 113-157,1-1 146,-1-1-1,-1 0 1,-1 0-1,4-18-148,-7 18 102,1 0-1,1 1 0,5-11-101,-9 26-17,0-1 1,0 0-1,0 0 0,1 1 1,0 0-1,0-1 0,0 1 1,0 0-1,1 0 1,0 1-1,-1-1 0,1 1 1,1 0-1,-1 0 0,0 0 1,3-1 16,7-2-227,-7 3 177,-1 0 0,1 0 0,-1 1 0,1 0 0,0 1 0,0-1 0,0 1 0,0 0-1,2 1 51,-8 0-170,-1 0 127,5-10-2645,-5-41-6581,0 32 7424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0T19:11:25.4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162 296 5760,'-6'2'415,"0"-1"0,0 0 0,0 0 0,0 0 0,0-1 0,-1 0-415,2 0 153,0 0-1,0 0 0,0 0 1,0 1-1,1 0 0,-1 0 0,0 0 1,0 1-1,-2 1-152,2-1 260,-1 2 0,1-1 0,0 1 0,1-1 0,-1 1 0,1 1 0,-1-1-1,1 1 1,0-1 0,1 1 0,-2 2-260,1-2 277,3-4-184,1 0 0,-1 0 0,0 1 1,0-1-1,0 0 0,1 0 0,-1 0 0,0 1 0,1-1 0,0 0 0,-1 1 1,1-1-1,0 0 0,-1 1 0,1-1 0,0 1-93,0-2 52,1 1 0,-1 0 0,1-1-1,-1 1 1,1-1 0,-1 1 0,1-1-1,0 1 1,-1-1 0,1 1 0,-1-1 0,1 1-1,0-1 1,-1 0 0,1 1 0,0-1-1,0 0 1,-1 0 0,1 0 0,0 0 0,0 1-1,-1-1 1,1 0 0,0 0 0,0-1 0,-1 1-1,1 0 1,0 0 0,0 0-52,4 0 122,-1-1 0,1 0 1,-1 0-1,1 0 0,-1 0 1,0 0-1,1-1 0,-1 0 0,0 0 1,0 0-1,0-1 0,0 1 0,-1-1 1,1 0-1,1-1-122,10-10 411,-2-1 1,1 0-1,0-4-411,-3 5 287,2 0 0,8-8-287,38-25 134,-44 34 98,-1 0 0,0 0 0,12-16-232,-10 11 159,0 1-1,9-6-158,19-22 466,-19 19-89,-24 25-357,-1 0-17,0 1 0,0 0 0,0-1 0,1 1-1,-1-1 1,0 1 0,0 0 0,0-1 0,1 1 0,-1 0-1,0-1 1,1 1 0,-1 0 0,0-1 0,1 1-1,-1 0 1,0-1 0,1 1 0,-1 0 0,0 0-1,1 0 1,-1-1 0,1 1 0,-1 0 0,1 0 0,-1 0-1,0 0 1,1 0 0,-1 0 0,1 0 0,-1 0-1,1 0 1,-1 0 0,0 0 0,1 0 0,-1 0 0,1 0-1,-1 0 1,1 1 0,-1-1-3,1 0 11,-1 1 0,0-1 0,1 1 0,-1 0 0,0-1 0,0 1 0,0-1 0,1 1 0,-1 0 0,0-1 0,0 1 0,0-1 0,0 1 0,0 0 0,0-1 0,0 1 0,0 0 0,0-1 0,0 1 0,-1-1 0,1 1 1,0 0-1,0-1 0,-1 1 0,1-1-11,-8 20 181,5-15-131,0 5-43,0-1 1,0 1 0,1-1-1,1 1 1,-1 0 0,1 0-1,1 0 1,0-1 0,0 1-1,1 0 1,0 0 0,1 0-1,0-1 1,1 1 0,0-1-1,0 2-7,5 15 0,-2 0 0,-1 0 0,12 49 0,-15-65-45,0 1-1,-1-1 1,0 0-1,0 1 1,-1-1-1,-1 7 46,0 8-79,-1-15 165,3-6-3900,12-4-2665,-2 0 2745,4 0 1324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0T18:34:16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 1 15232,'-3'0'516,"1"0"1,0 0-1,0 1 1,0-1 0,0 0-1,0 1 1,1 0-1,-1-1 1,0 1 0,0 0-1,0 0 1,0 0-1,1 0 1,-1 1 0,1-1-1,-1 1-516,-1 1 229,0 0 0,0 0 0,1 0 0,-1 1 0,1-1 0,0 1 0,0-1 0,0 1-229,-3 10-136,0 0 0,1 0 1,0 1-1,1 2 136,2-14 291,-9 56-25,2 1 1,1 36-267,5 122-11,2-150 43,7 110-32,-1-6-1552,-6-167 816,0 1 1,0-1-1,-1 0 0,0 1 0,0-1 0,-2 4 736,3-8-220,0-1-1,0 1 0,-1 0 1,1 0-1,0-1 0,-1 1 0,1 0 1,0 0-1,-1-1 0,1 1 0,-1 0 1,1-1-1,-1 1 0,0-1 1,1 1-1,-1-1 0,1 1 0,-1-1 1,0 1-1,0-1 0,1 0 1,-1 1-1,0-1 0,0 0 0,1 0 1,-1 1-1,0-1 0,0 0 0,0 0 1,1 0-1,-1 0 0,0 0 1,0 0-1,0 0 0,1 0 0,-1-1 1,0 1-1,0 0 0,0 0 0,1-1 1,-1 1-1,0 0 0,1-1 1,-1 1-1,0-1 0,1 1 0,-2-1 221,-15-12-1354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0T18:34:16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91 12288,'4'1'657,"-1"0"0,1 0 0,0 0 0,0-1 0,0 1 0,0-1 1,0 0-1,0 0 0,0 0 0,0-1 0,0 1 0,4-2-657,49-18 1781,-45 15-1407,0 1 0,0 0 0,0 1 0,8-2-374,29 1 1029,-33 3-1026,0 0 0,-1-1 0,1-1 0,0 0 0,-1-1 1,0-1-1,10-4-3,-15 4-146,-7 3-82,-1 0 1,1 0 0,0 1 0,0 0-1,0-1 1,0 1 0,1 0-1,-1 0 1,0 1 0,0-1 0,1 1-1,-1-1 1,0 1 0,4 1 227,-7-1-334,1 1 0,-1-1 0,1 1 1,-1 0-1,1-1 0,-1 1 0,0 0 0,1-1 1,-1 1-1,0 0 0,1 0 0,-1-1 0,0 1 1,0 0-1,0 0 0,0 0 0,0-1 0,0 1 1,0 0-1,0 0 0,0-1 0,0 1 1,0 0-1,-1 0 334,1 4-581,0 3-320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0T18:34:17.3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 12800,'2'8'8155,"1"13"-5729,-2 16-1414,3 0 0,4 19-1012,-2-19-79,-2 0 0,0 21 79,-3-40-319,1 27-583,-2-44 571,0 0 0,0 0 1,0 1-1,-1-1 0,1 0 1,0 1-1,0-1 1,-1 0-1,1 1 0,-1-1 1,1 0-1,-1 0 0,1 0 1,-1 0-1,0 1 0,0-1 1,0 0-1,1 0 0,-1 0 1,0-1-1,0 1 0,0 0 1,0 0-1,0 0 1,-1 0 330,-5-2-4166,0-6 2730,6 6 1064,-12-17-678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0T18:34:17.7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13824,'4'2'9504,"10"11"-10788,9 9-4243,-14-15 4690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0T18:34:18.3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0 231 14080,'11'-14'7362,"1"0"-6642,-12 14-694,1-1 1,-1 1 0,0 0-1,1 0 1,-1-1-1,1 1 1,-1 0 0,0 0-1,1 0 1,-1 0-1,1 0 1,-1 0 0,1 0-1,-1 0 1,1-1-1,-1 2 1,0-1 0,1 0-1,-1 0 1,1 0-1,-1 0 1,1 0-1,-1 0 1,1 0 0,-1 1-1,0-1 1,1 0-1,-1 0 1,1 0 0,-1 1-1,0-1 1,1 0-1,-1 1 1,0-1-27,11 12 171,-1-1 0,-1 1 0,0 1-1,-1 0 1,0 0 0,-1 0 0,-1 1 0,0 1-171,22 40 238,-6-15-190,-6-10 32,1 0 0,2-1 0,11 13-80,-27-39 6,12 11 178,-15-14-181,1 0 1,-1 1 0,1-1 0,-1 0 0,1 0 0,-1 0-1,0 0 1,1 0 0,-1-1 0,1 1 0,-1 0 0,1 0-1,-1 0 1,0 0 0,1 0 0,-1-1 0,1 1 0,-1 0-1,0 0 1,1-1 0,-1 1 0,0 0 0,1 0 0,-1-1 0,0 1-1,1 0 1,-1-1 0,0 1 0,0-1 0,1 1 0,-1 0-1,0-1 1,0 1 0,0-1 0,0 1 0,1 0 0,-1-1-1,0 1 1,0-1 0,0 1 0,0-1-4,26-76-76,-13 34 147,16-31-71,5 1-92,1-2 29,21-67 63,-53 133 17,0 0 0,0 0 0,1 0-1,0 1 1,0-1 0,6-6-17,-9 38-160,-1 8-4117,0-30 613,0-1-474,0 0 1663,0 0 1190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7AD14-5A64-4690-B63E-FC794404E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21F7DF-6798-4CB0-A1BD-041479239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291AB-C459-44F7-80F9-B20580C7D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23AD-B7AE-4805-9A6E-0708961ECD63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19452-1BC0-48C7-A921-64A2CAFD1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78A4F-7520-46E3-AC49-EFFA94DA5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EF09-88D3-49A5-AF1E-02FE1872C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3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62406-0C4E-469C-8224-811B6490F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5F1D43-3A65-4DA2-9336-BD64CEEA0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757DA-50C9-4A1B-AF7C-BDC3A3925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23AD-B7AE-4805-9A6E-0708961ECD63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594AD-D92C-48E7-8E9F-2E389C8EF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67952-147F-4DF3-83D5-05B4B848C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EF09-88D3-49A5-AF1E-02FE1872C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2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226412-22D3-4D34-9B4E-DB335D3BDF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CDE5D-1105-42A4-8FC2-3FB0CA091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2501A-58BF-4BC3-83FA-E19EDABA9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23AD-B7AE-4805-9A6E-0708961ECD63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9E7A1-6209-4378-A43D-DE56D336B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DE8D1-9AB9-466B-8825-89E15AB83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EF09-88D3-49A5-AF1E-02FE1872C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2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33DAC-E9BE-4B9F-B1A5-401187BF7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F2B51-B553-4857-8216-B5E830910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49E9B-7866-4F24-B095-98275EEFE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23AD-B7AE-4805-9A6E-0708961ECD63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C421E-8CE7-44A3-8C7A-365A5D952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CEB03-1F18-45A4-8C15-973E55EA8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EF09-88D3-49A5-AF1E-02FE1872C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0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15348-FD8B-4383-8D56-9CE2B7DD4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EBB9E-7309-4D63-860B-78B3384CD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DAEC5-78DD-4291-97E7-22A2FE0EA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23AD-B7AE-4805-9A6E-0708961ECD63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C43D-E6C3-4481-8552-D15DA66D5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2639D-9FCB-4D1F-A076-90511CBBB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EF09-88D3-49A5-AF1E-02FE1872C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13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FA262-E112-42C3-97C2-450BE008B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680F9-C438-486D-B897-8899A698D2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B6B10-E005-4C71-B691-036287CC9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B65BC6-2191-4CD4-A2DA-1E6EECDBD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23AD-B7AE-4805-9A6E-0708961ECD63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C1E42-AD2D-4D37-826E-1B85F5A54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026841-A321-42CC-A57F-C39A25A2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EF09-88D3-49A5-AF1E-02FE1872C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3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C958A-74E8-4EB7-84D7-BECCD36BC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3596BA-1CC7-4EE5-B3F4-96BCB771E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B6FD6F-48A5-4268-BCD7-58CD9AA25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DA9DBF-17C0-4971-8AF7-79A3561A16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B82801-8AB1-475F-A8BE-D16DD3456B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23C813-6728-466A-BA32-07F9AABD8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23AD-B7AE-4805-9A6E-0708961ECD63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AA5C55-5FE5-4646-83E6-A1350963F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AE400-8138-4CCB-8130-34EB3E1F9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EF09-88D3-49A5-AF1E-02FE1872C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5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25198-63FB-4F6A-BA9B-FD7E3D3C3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C98E28-04E7-4661-BF3C-4A985F539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23AD-B7AE-4805-9A6E-0708961ECD63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B09FEE-7B93-4987-AB8B-29ACBA31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DF66E-192C-4326-8022-C342239FD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EF09-88D3-49A5-AF1E-02FE1872C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C72827-787A-4D96-B429-67B6A2EF2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23AD-B7AE-4805-9A6E-0708961ECD63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5EEA7E-FAC4-4CEE-A8E8-8C8647995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E6D3D9-24C2-46EF-83DD-27BA17A08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EF09-88D3-49A5-AF1E-02FE1872C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17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44DFF-78ED-40D1-BFC5-60AF91D9D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04261-6E50-4AAA-988E-A89BD6088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49467B-44E4-4949-90E9-CDC0C32A2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BAFBB7-38BF-4036-A4FD-72354FF6C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23AD-B7AE-4805-9A6E-0708961ECD63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B1DD12-22BB-4023-A07B-A0C222AD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7E2EA-74A7-4DF4-8A0F-44041AF01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EF09-88D3-49A5-AF1E-02FE1872C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52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C3D58-D220-4B2F-B4D0-B8FF3933F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2CE03C-DFB8-450B-A20F-D31ABAD17E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05B7A-46E9-46B5-95D0-18EA44A9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CDE2DE-69D6-47FF-9B5B-ADC34643B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23AD-B7AE-4805-9A6E-0708961ECD63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B4368-140B-4EDC-9B74-8F780022C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99FD3-A35A-4854-BCE2-222B1C816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EF09-88D3-49A5-AF1E-02FE1872C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2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BBE9E8-A9FE-43BE-AEAF-897C57B79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240F7-297F-4DE7-98AE-C1695109D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07EB1-D72F-4916-BAE8-972E124587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023AD-B7AE-4805-9A6E-0708961ECD63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D7B5B-AAFD-4F45-82D1-FB9AB518B2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2BC02-C74C-4067-B872-4AB9F92D2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2EF09-88D3-49A5-AF1E-02FE1872C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views.cira.colostate.edu/tssv2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8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../media/image19.png"/><Relationship Id="rId21" Type="http://schemas.openxmlformats.org/officeDocument/2006/relationships/image" Target="../media/image10.png"/><Relationship Id="rId34" Type="http://schemas.openxmlformats.org/officeDocument/2006/relationships/customXml" Target="../ink/ink16.xml"/><Relationship Id="rId42" Type="http://schemas.openxmlformats.org/officeDocument/2006/relationships/customXml" Target="../ink/ink20.xml"/><Relationship Id="rId47" Type="http://schemas.openxmlformats.org/officeDocument/2006/relationships/image" Target="../media/image23.png"/><Relationship Id="rId50" Type="http://schemas.openxmlformats.org/officeDocument/2006/relationships/customXml" Target="../ink/ink24.xml"/><Relationship Id="rId55" Type="http://schemas.openxmlformats.org/officeDocument/2006/relationships/image" Target="../media/image27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6" Type="http://schemas.openxmlformats.org/officeDocument/2006/relationships/customXml" Target="../ink/ink7.xml"/><Relationship Id="rId29" Type="http://schemas.openxmlformats.org/officeDocument/2006/relationships/image" Target="../media/image14.png"/><Relationship Id="rId11" Type="http://schemas.openxmlformats.org/officeDocument/2006/relationships/image" Target="../media/image5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18.png"/><Relationship Id="rId40" Type="http://schemas.openxmlformats.org/officeDocument/2006/relationships/customXml" Target="../ink/ink19.xml"/><Relationship Id="rId45" Type="http://schemas.openxmlformats.org/officeDocument/2006/relationships/image" Target="../media/image22.png"/><Relationship Id="rId53" Type="http://schemas.openxmlformats.org/officeDocument/2006/relationships/image" Target="../media/image26.png"/><Relationship Id="rId58" Type="http://schemas.openxmlformats.org/officeDocument/2006/relationships/customXml" Target="../ink/ink28.xml"/><Relationship Id="rId5" Type="http://schemas.openxmlformats.org/officeDocument/2006/relationships/image" Target="../media/image2.png"/><Relationship Id="rId61" Type="http://schemas.openxmlformats.org/officeDocument/2006/relationships/image" Target="../media/image30.png"/><Relationship Id="rId19" Type="http://schemas.openxmlformats.org/officeDocument/2006/relationships/image" Target="../media/image9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3.png"/><Relationship Id="rId30" Type="http://schemas.openxmlformats.org/officeDocument/2006/relationships/customXml" Target="../ink/ink14.xml"/><Relationship Id="rId35" Type="http://schemas.openxmlformats.org/officeDocument/2006/relationships/image" Target="../media/image17.png"/><Relationship Id="rId43" Type="http://schemas.openxmlformats.org/officeDocument/2006/relationships/image" Target="../media/image21.png"/><Relationship Id="rId48" Type="http://schemas.openxmlformats.org/officeDocument/2006/relationships/customXml" Target="../ink/ink23.xml"/><Relationship Id="rId56" Type="http://schemas.openxmlformats.org/officeDocument/2006/relationships/customXml" Target="../ink/ink27.xml"/><Relationship Id="rId8" Type="http://schemas.openxmlformats.org/officeDocument/2006/relationships/customXml" Target="../ink/ink3.xml"/><Relationship Id="rId51" Type="http://schemas.openxmlformats.org/officeDocument/2006/relationships/image" Target="../media/image25.png"/><Relationship Id="rId3" Type="http://schemas.openxmlformats.org/officeDocument/2006/relationships/hyperlink" Target="http://views.cira.colostate.edu/tssv2/" TargetMode="External"/><Relationship Id="rId12" Type="http://schemas.openxmlformats.org/officeDocument/2006/relationships/customXml" Target="../ink/ink5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59" Type="http://schemas.openxmlformats.org/officeDocument/2006/relationships/image" Target="../media/image29.png"/><Relationship Id="rId20" Type="http://schemas.openxmlformats.org/officeDocument/2006/relationships/customXml" Target="../ink/ink9.xml"/><Relationship Id="rId41" Type="http://schemas.openxmlformats.org/officeDocument/2006/relationships/image" Target="../media/image20.png"/><Relationship Id="rId54" Type="http://schemas.openxmlformats.org/officeDocument/2006/relationships/customXml" Target="../ink/ink2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image" Target="../media/image24.png"/><Relationship Id="rId57" Type="http://schemas.openxmlformats.org/officeDocument/2006/relationships/image" Target="../media/image28.png"/><Relationship Id="rId10" Type="http://schemas.openxmlformats.org/officeDocument/2006/relationships/customXml" Target="../ink/ink4.xml"/><Relationship Id="rId31" Type="http://schemas.openxmlformats.org/officeDocument/2006/relationships/image" Target="../media/image15.png"/><Relationship Id="rId44" Type="http://schemas.openxmlformats.org/officeDocument/2006/relationships/customXml" Target="../ink/ink21.xml"/><Relationship Id="rId52" Type="http://schemas.openxmlformats.org/officeDocument/2006/relationships/customXml" Target="../ink/ink25.xml"/><Relationship Id="rId60" Type="http://schemas.openxmlformats.org/officeDocument/2006/relationships/customXml" Target="../ink/ink29.xml"/><Relationship Id="rId4" Type="http://schemas.openxmlformats.org/officeDocument/2006/relationships/customXml" Target="../ink/ink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views.cira.colostate.edu/tssv2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customXml" Target="../ink/ink30.xml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customXml" Target="../ink/ink32.xml"/><Relationship Id="rId26" Type="http://schemas.openxmlformats.org/officeDocument/2006/relationships/image" Target="../media/image33.png"/><Relationship Id="rId21" Type="http://schemas.openxmlformats.org/officeDocument/2006/relationships/customXml" Target="../ink/ink35.xml"/><Relationship Id="rId17" Type="http://schemas.openxmlformats.org/officeDocument/2006/relationships/image" Target="../media/image200.png"/><Relationship Id="rId25" Type="http://schemas.openxmlformats.org/officeDocument/2006/relationships/image" Target="../media/image60.png"/><Relationship Id="rId2" Type="http://schemas.openxmlformats.org/officeDocument/2006/relationships/customXml" Target="../ink/ink31.xml"/><Relationship Id="rId20" Type="http://schemas.openxmlformats.org/officeDocument/2006/relationships/customXml" Target="../ink/ink34.xml"/><Relationship Id="rId1" Type="http://schemas.openxmlformats.org/officeDocument/2006/relationships/slideLayout" Target="../slideLayouts/slideLayout6.xml"/><Relationship Id="rId24" Type="http://schemas.openxmlformats.org/officeDocument/2006/relationships/customXml" Target="../ink/ink38.xml"/><Relationship Id="rId23" Type="http://schemas.openxmlformats.org/officeDocument/2006/relationships/customXml" Target="../ink/ink37.xml"/><Relationship Id="rId19" Type="http://schemas.openxmlformats.org/officeDocument/2006/relationships/customXml" Target="../ink/ink33.xml"/><Relationship Id="rId22" Type="http://schemas.openxmlformats.org/officeDocument/2006/relationships/customXml" Target="../ink/ink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20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customXml" Target="../ink/ink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13" Type="http://schemas.openxmlformats.org/officeDocument/2006/relationships/image" Target="../media/image44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12" Type="http://schemas.openxmlformats.org/officeDocument/2006/relationships/customXml" Target="../ink/ink43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0.xml"/><Relationship Id="rId11" Type="http://schemas.openxmlformats.org/officeDocument/2006/relationships/image" Target="../media/image43.png"/><Relationship Id="rId5" Type="http://schemas.openxmlformats.org/officeDocument/2006/relationships/image" Target="../media/image40.png"/><Relationship Id="rId10" Type="http://schemas.openxmlformats.org/officeDocument/2006/relationships/customXml" Target="../ink/ink42.xml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4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customXml" Target="../ink/ink45.xml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BFF992-5361-402A-8573-683AFF495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552" y="1426779"/>
            <a:ext cx="4852041" cy="5005552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35E22FF1-6D6B-4C1D-9A8B-ED23003E7205}"/>
              </a:ext>
            </a:extLst>
          </p:cNvPr>
          <p:cNvSpPr txBox="1">
            <a:spLocks/>
          </p:cNvSpPr>
          <p:nvPr/>
        </p:nvSpPr>
        <p:spPr>
          <a:xfrm>
            <a:off x="512379" y="101216"/>
            <a:ext cx="1140635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/>
              <a:t>WRAP Technical Support System 2 </a:t>
            </a:r>
            <a:r>
              <a:rPr lang="en-US" sz="3600" dirty="0"/>
              <a:t>hosts the technical analyses and graphics supporting states’ Regional Haze Plans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80E91C-8F5F-4993-94E8-FF5A8C3DDB1F}"/>
              </a:ext>
            </a:extLst>
          </p:cNvPr>
          <p:cNvSpPr/>
          <p:nvPr/>
        </p:nvSpPr>
        <p:spPr>
          <a:xfrm>
            <a:off x="6767459" y="1533775"/>
            <a:ext cx="4253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hlinkClick r:id="rId3"/>
              </a:rPr>
              <a:t>http://views.cira.colostate.edu/tssv2/</a:t>
            </a:r>
            <a:endParaRPr lang="en-US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4B035D-36CB-48C5-9802-C4CEBE8162C6}"/>
              </a:ext>
            </a:extLst>
          </p:cNvPr>
          <p:cNvSpPr txBox="1"/>
          <p:nvPr/>
        </p:nvSpPr>
        <p:spPr>
          <a:xfrm>
            <a:off x="6465691" y="2977668"/>
            <a:ext cx="4946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Communication and Glidepath Subcommittee</a:t>
            </a:r>
          </a:p>
          <a:p>
            <a:pPr algn="ctr"/>
            <a:r>
              <a:rPr lang="en-US" sz="2000" dirty="0"/>
              <a:t>October 10 TSS2 Design Deliverables</a:t>
            </a:r>
          </a:p>
        </p:txBody>
      </p:sp>
    </p:spTree>
    <p:extLst>
      <p:ext uri="{BB962C8B-B14F-4D97-AF65-F5344CB8AC3E}">
        <p14:creationId xmlns:p14="http://schemas.microsoft.com/office/powerpoint/2010/main" val="3382206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42F67A3-ED91-4341-A66E-5FE2441F8374}"/>
              </a:ext>
            </a:extLst>
          </p:cNvPr>
          <p:cNvGraphicFramePr>
            <a:graphicFrameLocks noGrp="1"/>
          </p:cNvGraphicFramePr>
          <p:nvPr/>
        </p:nvGraphicFramePr>
        <p:xfrm>
          <a:off x="1198179" y="1765741"/>
          <a:ext cx="9924394" cy="45434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2922">
                  <a:extLst>
                    <a:ext uri="{9D8B030D-6E8A-4147-A177-3AD203B41FA5}">
                      <a16:colId xmlns:a16="http://schemas.microsoft.com/office/drawing/2014/main" val="2386162535"/>
                    </a:ext>
                  </a:extLst>
                </a:gridCol>
                <a:gridCol w="808779">
                  <a:extLst>
                    <a:ext uri="{9D8B030D-6E8A-4147-A177-3AD203B41FA5}">
                      <a16:colId xmlns:a16="http://schemas.microsoft.com/office/drawing/2014/main" val="4040463154"/>
                    </a:ext>
                  </a:extLst>
                </a:gridCol>
                <a:gridCol w="808779">
                  <a:extLst>
                    <a:ext uri="{9D8B030D-6E8A-4147-A177-3AD203B41FA5}">
                      <a16:colId xmlns:a16="http://schemas.microsoft.com/office/drawing/2014/main" val="2473659541"/>
                    </a:ext>
                  </a:extLst>
                </a:gridCol>
                <a:gridCol w="808779">
                  <a:extLst>
                    <a:ext uri="{9D8B030D-6E8A-4147-A177-3AD203B41FA5}">
                      <a16:colId xmlns:a16="http://schemas.microsoft.com/office/drawing/2014/main" val="414738495"/>
                    </a:ext>
                  </a:extLst>
                </a:gridCol>
                <a:gridCol w="1398514">
                  <a:extLst>
                    <a:ext uri="{9D8B030D-6E8A-4147-A177-3AD203B41FA5}">
                      <a16:colId xmlns:a16="http://schemas.microsoft.com/office/drawing/2014/main" val="1850243875"/>
                    </a:ext>
                  </a:extLst>
                </a:gridCol>
                <a:gridCol w="808779">
                  <a:extLst>
                    <a:ext uri="{9D8B030D-6E8A-4147-A177-3AD203B41FA5}">
                      <a16:colId xmlns:a16="http://schemas.microsoft.com/office/drawing/2014/main" val="2969260702"/>
                    </a:ext>
                  </a:extLst>
                </a:gridCol>
                <a:gridCol w="808779">
                  <a:extLst>
                    <a:ext uri="{9D8B030D-6E8A-4147-A177-3AD203B41FA5}">
                      <a16:colId xmlns:a16="http://schemas.microsoft.com/office/drawing/2014/main" val="1334017947"/>
                    </a:ext>
                  </a:extLst>
                </a:gridCol>
                <a:gridCol w="1449063">
                  <a:extLst>
                    <a:ext uri="{9D8B030D-6E8A-4147-A177-3AD203B41FA5}">
                      <a16:colId xmlns:a16="http://schemas.microsoft.com/office/drawing/2014/main" val="3527033381"/>
                    </a:ext>
                  </a:extLst>
                </a:gridCol>
              </a:tblGrid>
              <a:tr h="3244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Washington’s Mandatory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Most Impaired  Days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Clearest Days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76309"/>
                  </a:ext>
                </a:extLst>
              </a:tr>
              <a:tr h="4541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Class I Areas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2000-04 Baseline [deciviews]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2064 Natural Conditions [</a:t>
                      </a:r>
                      <a:r>
                        <a:rPr lang="en-US" sz="1100" u="none" strike="noStrike" dirty="0" err="1">
                          <a:effectLst/>
                        </a:rPr>
                        <a:t>deciviews</a:t>
                      </a:r>
                      <a:r>
                        <a:rPr lang="en-US" sz="1100" u="none" strike="noStrike" dirty="0">
                          <a:effectLst/>
                        </a:rPr>
                        <a:t>]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Difference [</a:t>
                      </a:r>
                      <a:r>
                        <a:rPr lang="en-US" sz="1100" u="none" strike="noStrike" dirty="0" err="1">
                          <a:effectLst/>
                        </a:rPr>
                        <a:t>deciviews</a:t>
                      </a:r>
                      <a:r>
                        <a:rPr lang="en-US" sz="1100" u="none" strike="noStrike" dirty="0">
                          <a:effectLst/>
                        </a:rPr>
                        <a:t>]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2018 Target Value for a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2000-04 Baseline [deciview]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2064 Natural Conditions [deciview]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Difference [deciviews]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37250128"/>
                  </a:ext>
                </a:extLst>
              </a:tr>
              <a:tr h="454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Uniform Rate of Progress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305670"/>
                  </a:ext>
                </a:extLst>
              </a:tr>
              <a:tr h="3244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[deciview]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876595"/>
                  </a:ext>
                </a:extLst>
              </a:tr>
              <a:tr h="3460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Olympic National Park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77302291"/>
                  </a:ext>
                </a:extLst>
              </a:tr>
              <a:tr h="6812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North Cascades National Park and Glacier Peak Wilderness           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84796903"/>
                  </a:ext>
                </a:extLst>
              </a:tr>
              <a:tr h="3460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Alpine Lakes Wilderness          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01815257"/>
                  </a:ext>
                </a:extLst>
              </a:tr>
              <a:tr h="3460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Mount Rainier National Park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31758089"/>
                  </a:ext>
                </a:extLst>
              </a:tr>
              <a:tr h="6812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Goat Rocks Wilderness and Mount Adams Wilderness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34756282"/>
                  </a:ext>
                </a:extLst>
              </a:tr>
              <a:tr h="3460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Pasayten Wilderness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5325094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1BFF533-A4B8-4102-A77D-FFF1E5239E29}"/>
              </a:ext>
            </a:extLst>
          </p:cNvPr>
          <p:cNvSpPr txBox="1"/>
          <p:nvPr/>
        </p:nvSpPr>
        <p:spPr>
          <a:xfrm>
            <a:off x="488732" y="338958"/>
            <a:ext cx="782220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From Washington using TSS1 Class I Summary Tables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[to be redesigned on TSS2]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667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86" y="1263873"/>
            <a:ext cx="3678272" cy="35734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196530-9B1C-4087-9D9E-0B11E6FB2B80}"/>
              </a:ext>
            </a:extLst>
          </p:cNvPr>
          <p:cNvSpPr txBox="1"/>
          <p:nvPr/>
        </p:nvSpPr>
        <p:spPr>
          <a:xfrm>
            <a:off x="218485" y="647363"/>
            <a:ext cx="12085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Intermountain West Data Warehouse will host more detailed emissions and air quality modeling results than TSS2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8D656CF-0FEA-4889-B626-CF5284562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8860" y="318017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160D68A-2070-4A96-AB36-78876E06AE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760250"/>
              </p:ext>
            </p:extLst>
          </p:nvPr>
        </p:nvGraphicFramePr>
        <p:xfrm>
          <a:off x="4331642" y="2281954"/>
          <a:ext cx="6858818" cy="3673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Bitmap Image" r:id="rId4" imgW="9373082" imgH="4337273" progId="Paint.Picture">
                  <p:embed/>
                </p:oleObj>
              </mc:Choice>
              <mc:Fallback>
                <p:oleObj name="Bitmap Image" r:id="rId4" imgW="9373082" imgH="4337273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1642" y="2281954"/>
                        <a:ext cx="6858818" cy="36731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873B6A-794F-426F-B42A-B005A06D6B12}"/>
              </a:ext>
            </a:extLst>
          </p:cNvPr>
          <p:cNvSpPr txBox="1"/>
          <p:nvPr/>
        </p:nvSpPr>
        <p:spPr>
          <a:xfrm>
            <a:off x="5607781" y="1618407"/>
            <a:ext cx="365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emissions chart from IWDW</a:t>
            </a:r>
          </a:p>
        </p:txBody>
      </p:sp>
    </p:spTree>
    <p:extLst>
      <p:ext uri="{BB962C8B-B14F-4D97-AF65-F5344CB8AC3E}">
        <p14:creationId xmlns:p14="http://schemas.microsoft.com/office/powerpoint/2010/main" val="1770775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BFF992-5361-402A-8573-683AFF495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552" y="1426779"/>
            <a:ext cx="4852041" cy="5005552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35E22FF1-6D6B-4C1D-9A8B-ED23003E7205}"/>
              </a:ext>
            </a:extLst>
          </p:cNvPr>
          <p:cNvSpPr txBox="1">
            <a:spLocks/>
          </p:cNvSpPr>
          <p:nvPr/>
        </p:nvSpPr>
        <p:spPr>
          <a:xfrm>
            <a:off x="512379" y="101216"/>
            <a:ext cx="1140635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/>
              <a:t>WRAP Technical Support System 2 </a:t>
            </a:r>
            <a:r>
              <a:rPr lang="en-US" sz="3600" dirty="0"/>
              <a:t>hosts the technical analyses and graphics supporting states’ Regional Haze Plans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80E91C-8F5F-4993-94E8-FF5A8C3DDB1F}"/>
              </a:ext>
            </a:extLst>
          </p:cNvPr>
          <p:cNvSpPr/>
          <p:nvPr/>
        </p:nvSpPr>
        <p:spPr>
          <a:xfrm>
            <a:off x="6767459" y="1533775"/>
            <a:ext cx="4253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hlinkClick r:id="rId3"/>
              </a:rPr>
              <a:t>http://views.cira.colostate.edu/tssv2/</a:t>
            </a:r>
            <a:endParaRPr lang="en-US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4B035D-36CB-48C5-9802-C4CEBE8162C6}"/>
              </a:ext>
            </a:extLst>
          </p:cNvPr>
          <p:cNvSpPr txBox="1"/>
          <p:nvPr/>
        </p:nvSpPr>
        <p:spPr>
          <a:xfrm>
            <a:off x="6465691" y="2977668"/>
            <a:ext cx="4946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Communication and Glidepath Subcommittee</a:t>
            </a:r>
          </a:p>
          <a:p>
            <a:pPr algn="ctr"/>
            <a:r>
              <a:rPr lang="en-US" sz="2000" dirty="0"/>
              <a:t>October 10 TSS2 Design Deliverables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AD02422-48C6-4516-B96D-788059FFB68D}"/>
                  </a:ext>
                </a:extLst>
              </p14:cNvPr>
              <p14:cNvContentPartPr/>
              <p14:nvPr/>
            </p14:nvContentPartPr>
            <p14:xfrm>
              <a:off x="2787751" y="4600583"/>
              <a:ext cx="1429920" cy="1953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AD02422-48C6-4516-B96D-788059FFB68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79111" y="4591943"/>
                <a:ext cx="1447560" cy="19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F4D3883-F5A0-4135-97A2-01680B1F1E90}"/>
                  </a:ext>
                </a:extLst>
              </p14:cNvPr>
              <p14:cNvContentPartPr/>
              <p14:nvPr/>
            </p14:nvContentPartPr>
            <p14:xfrm>
              <a:off x="4020751" y="4725143"/>
              <a:ext cx="2250720" cy="435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F4D3883-F5A0-4135-97A2-01680B1F1E9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11751" y="4716143"/>
                <a:ext cx="2268360" cy="6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846B818E-BF93-4383-8F86-359275FDDE5E}"/>
              </a:ext>
            </a:extLst>
          </p:cNvPr>
          <p:cNvGrpSpPr/>
          <p:nvPr/>
        </p:nvGrpSpPr>
        <p:grpSpPr>
          <a:xfrm>
            <a:off x="6450391" y="4472423"/>
            <a:ext cx="1409400" cy="443880"/>
            <a:chOff x="6450391" y="4472423"/>
            <a:chExt cx="1409400" cy="44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0ECF296-3EDC-414F-BD22-D87ED8F8D04B}"/>
                    </a:ext>
                  </a:extLst>
                </p14:cNvPr>
                <p14:cNvContentPartPr/>
                <p14:nvPr/>
              </p14:nvContentPartPr>
              <p14:xfrm>
                <a:off x="6450391" y="4681943"/>
                <a:ext cx="222120" cy="2343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0ECF296-3EDC-414F-BD22-D87ED8F8D04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441751" y="4673303"/>
                  <a:ext cx="2397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E9C3EC6-FE9C-4748-B829-479B2299AD4F}"/>
                    </a:ext>
                  </a:extLst>
                </p14:cNvPr>
                <p14:cNvContentPartPr/>
                <p14:nvPr/>
              </p14:nvContentPartPr>
              <p14:xfrm>
                <a:off x="6746671" y="4679423"/>
                <a:ext cx="191520" cy="1713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E9C3EC6-FE9C-4748-B829-479B2299AD4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737671" y="4670423"/>
                  <a:ext cx="2091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B7B26B4-D470-4380-8F36-770AB486C215}"/>
                    </a:ext>
                  </a:extLst>
                </p14:cNvPr>
                <p14:cNvContentPartPr/>
                <p14:nvPr/>
              </p14:nvContentPartPr>
              <p14:xfrm>
                <a:off x="7045111" y="4472423"/>
                <a:ext cx="51840" cy="3700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B7B26B4-D470-4380-8F36-770AB486C21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036111" y="4463783"/>
                  <a:ext cx="6948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41F3FB3-B5B6-4F99-BDF8-DBD87AA34A99}"/>
                    </a:ext>
                  </a:extLst>
                </p14:cNvPr>
                <p14:cNvContentPartPr/>
                <p14:nvPr/>
              </p14:nvContentPartPr>
              <p14:xfrm>
                <a:off x="6978511" y="4672223"/>
                <a:ext cx="154440" cy="349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41F3FB3-B5B6-4F99-BDF8-DBD87AA34A9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969871" y="4663223"/>
                  <a:ext cx="172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9761A97-DE6B-4AB6-B581-070011DE7469}"/>
                    </a:ext>
                  </a:extLst>
                </p14:cNvPr>
                <p14:cNvContentPartPr/>
                <p14:nvPr/>
              </p14:nvContentPartPr>
              <p14:xfrm>
                <a:off x="7258231" y="4684463"/>
                <a:ext cx="16200" cy="1382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9761A97-DE6B-4AB6-B581-070011DE746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249231" y="4675823"/>
                  <a:ext cx="338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B02C87B-0643-4D4A-9421-2C489A98803E}"/>
                    </a:ext>
                  </a:extLst>
                </p14:cNvPr>
                <p14:cNvContentPartPr/>
                <p14:nvPr/>
              </p14:nvContentPartPr>
              <p14:xfrm>
                <a:off x="7253191" y="4612823"/>
                <a:ext cx="18360" cy="162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B02C87B-0643-4D4A-9421-2C489A98803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244191" y="4603823"/>
                  <a:ext cx="360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E5ED24B-B6E2-4C1C-97CC-39B3061C5204}"/>
                    </a:ext>
                  </a:extLst>
                </p14:cNvPr>
                <p14:cNvContentPartPr/>
                <p14:nvPr/>
              </p14:nvContentPartPr>
              <p14:xfrm>
                <a:off x="7390711" y="4610303"/>
                <a:ext cx="179640" cy="2030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E5ED24B-B6E2-4C1C-97CC-39B3061C520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381711" y="4601663"/>
                  <a:ext cx="1972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A8399EC-2990-480A-98CA-DAC866106E35}"/>
                    </a:ext>
                  </a:extLst>
                </p14:cNvPr>
                <p14:cNvContentPartPr/>
                <p14:nvPr/>
              </p14:nvContentPartPr>
              <p14:xfrm>
                <a:off x="7621831" y="4616783"/>
                <a:ext cx="237960" cy="2426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A8399EC-2990-480A-98CA-DAC866106E3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612831" y="4607783"/>
                  <a:ext cx="255600" cy="26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408D650-EB00-4810-87EF-3701BD650543}"/>
              </a:ext>
            </a:extLst>
          </p:cNvPr>
          <p:cNvGrpSpPr/>
          <p:nvPr/>
        </p:nvGrpSpPr>
        <p:grpSpPr>
          <a:xfrm>
            <a:off x="2508751" y="5358023"/>
            <a:ext cx="7694640" cy="830880"/>
            <a:chOff x="2508751" y="5358023"/>
            <a:chExt cx="7694640" cy="83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AE40ED5-BDF8-4FD1-B1FC-418D3D1A096D}"/>
                    </a:ext>
                  </a:extLst>
                </p14:cNvPr>
                <p14:cNvContentPartPr/>
                <p14:nvPr/>
              </p14:nvContentPartPr>
              <p14:xfrm>
                <a:off x="6712111" y="5703263"/>
                <a:ext cx="144000" cy="1908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AE40ED5-BDF8-4FD1-B1FC-418D3D1A096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703111" y="5694623"/>
                  <a:ext cx="1616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89FF55A-29C5-41A7-A7D6-27BCDE7F5F13}"/>
                    </a:ext>
                  </a:extLst>
                </p14:cNvPr>
                <p14:cNvContentPartPr/>
                <p14:nvPr/>
              </p14:nvContentPartPr>
              <p14:xfrm>
                <a:off x="6864031" y="5698583"/>
                <a:ext cx="91080" cy="1386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89FF55A-29C5-41A7-A7D6-27BCDE7F5F1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855031" y="5689583"/>
                  <a:ext cx="1087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6689FB5-A77C-493F-8082-85634C3F7E0B}"/>
                    </a:ext>
                  </a:extLst>
                </p14:cNvPr>
                <p14:cNvContentPartPr/>
                <p14:nvPr/>
              </p14:nvContentPartPr>
              <p14:xfrm>
                <a:off x="7022791" y="5701823"/>
                <a:ext cx="153720" cy="1422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6689FB5-A77C-493F-8082-85634C3F7E0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013791" y="5692823"/>
                  <a:ext cx="1713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608A4CD-BA5A-4FA5-8BC4-55125DE77D4F}"/>
                    </a:ext>
                  </a:extLst>
                </p14:cNvPr>
                <p14:cNvContentPartPr/>
                <p14:nvPr/>
              </p14:nvContentPartPr>
              <p14:xfrm>
                <a:off x="7212871" y="5522543"/>
                <a:ext cx="530640" cy="3038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608A4CD-BA5A-4FA5-8BC4-55125DE77D4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203871" y="5513543"/>
                  <a:ext cx="5482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D8019ED-99A3-4964-98A3-2EAB1B08DF66}"/>
                    </a:ext>
                  </a:extLst>
                </p14:cNvPr>
                <p14:cNvContentPartPr/>
                <p14:nvPr/>
              </p14:nvContentPartPr>
              <p14:xfrm>
                <a:off x="7806151" y="5594183"/>
                <a:ext cx="168120" cy="1962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D8019ED-99A3-4964-98A3-2EAB1B08DF6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797511" y="5585183"/>
                  <a:ext cx="1857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30FBBF8-EAD2-45E5-8B1C-97F5F5C37301}"/>
                    </a:ext>
                  </a:extLst>
                </p14:cNvPr>
                <p14:cNvContentPartPr/>
                <p14:nvPr/>
              </p14:nvContentPartPr>
              <p14:xfrm>
                <a:off x="8014951" y="5593823"/>
                <a:ext cx="387360" cy="1771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30FBBF8-EAD2-45E5-8B1C-97F5F5C3730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005951" y="5584823"/>
                  <a:ext cx="4050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A6102A0-527E-4A7A-84DE-88828B1A40F8}"/>
                    </a:ext>
                  </a:extLst>
                </p14:cNvPr>
                <p14:cNvContentPartPr/>
                <p14:nvPr/>
              </p14:nvContentPartPr>
              <p14:xfrm>
                <a:off x="8437951" y="5511743"/>
                <a:ext cx="184680" cy="2916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A6102A0-527E-4A7A-84DE-88828B1A40F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429311" y="5503103"/>
                  <a:ext cx="2023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FAE3BAE-3787-4E8E-A929-39522E2119FB}"/>
                    </a:ext>
                  </a:extLst>
                </p14:cNvPr>
                <p14:cNvContentPartPr/>
                <p14:nvPr/>
              </p14:nvContentPartPr>
              <p14:xfrm>
                <a:off x="8702551" y="5430023"/>
                <a:ext cx="50040" cy="3484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FAE3BAE-3787-4E8E-A929-39522E2119F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693551" y="5421023"/>
                  <a:ext cx="6768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3DAC746-2236-463D-AF07-FC05246418CB}"/>
                    </a:ext>
                  </a:extLst>
                </p14:cNvPr>
                <p14:cNvContentPartPr/>
                <p14:nvPr/>
              </p14:nvContentPartPr>
              <p14:xfrm>
                <a:off x="8649271" y="5570063"/>
                <a:ext cx="335880" cy="1695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3DAC746-2236-463D-AF07-FC05246418C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640271" y="5561423"/>
                  <a:ext cx="3535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5470A6C-43F4-45D4-90AA-6ED1754EA98D}"/>
                    </a:ext>
                  </a:extLst>
                </p14:cNvPr>
                <p14:cNvContentPartPr/>
                <p14:nvPr/>
              </p14:nvContentPartPr>
              <p14:xfrm>
                <a:off x="9074431" y="5552063"/>
                <a:ext cx="124200" cy="1483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5470A6C-43F4-45D4-90AA-6ED1754EA98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065431" y="5543423"/>
                  <a:ext cx="1418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BF424AE-C9D6-4C4E-9D94-BCADA776E4AB}"/>
                    </a:ext>
                  </a:extLst>
                </p14:cNvPr>
                <p14:cNvContentPartPr/>
                <p14:nvPr/>
              </p14:nvContentPartPr>
              <p14:xfrm>
                <a:off x="9256591" y="5529383"/>
                <a:ext cx="214920" cy="1756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BF424AE-C9D6-4C4E-9D94-BCADA776E4A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247591" y="5520383"/>
                  <a:ext cx="2325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94AAC39-2AB1-4D86-94A0-8892B0544BC6}"/>
                    </a:ext>
                  </a:extLst>
                </p14:cNvPr>
                <p14:cNvContentPartPr/>
                <p14:nvPr/>
              </p14:nvContentPartPr>
              <p14:xfrm>
                <a:off x="9510391" y="5358023"/>
                <a:ext cx="29160" cy="3247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94AAC39-2AB1-4D86-94A0-8892B0544BC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501391" y="5349383"/>
                  <a:ext cx="4680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D17A399-016C-4DC1-A029-09307A8E2EAA}"/>
                    </a:ext>
                  </a:extLst>
                </p14:cNvPr>
                <p14:cNvContentPartPr/>
                <p14:nvPr/>
              </p14:nvContentPartPr>
              <p14:xfrm>
                <a:off x="9430831" y="5545223"/>
                <a:ext cx="242640" cy="1494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D17A399-016C-4DC1-A029-09307A8E2EA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422191" y="5536583"/>
                  <a:ext cx="2602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181FD74-4D35-4770-8690-7896AB144FC0}"/>
                    </a:ext>
                  </a:extLst>
                </p14:cNvPr>
                <p14:cNvContentPartPr/>
                <p14:nvPr/>
              </p14:nvContentPartPr>
              <p14:xfrm>
                <a:off x="9638191" y="5447303"/>
                <a:ext cx="27720" cy="118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181FD74-4D35-4770-8690-7896AB144FC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629191" y="5438303"/>
                  <a:ext cx="45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21BBF18-05B8-45C5-B575-A0D392451176}"/>
                    </a:ext>
                  </a:extLst>
                </p14:cNvPr>
                <p14:cNvContentPartPr/>
                <p14:nvPr/>
              </p14:nvContentPartPr>
              <p14:xfrm>
                <a:off x="9733951" y="5491223"/>
                <a:ext cx="469440" cy="2001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21BBF18-05B8-45C5-B575-A0D39245117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725311" y="5482223"/>
                  <a:ext cx="4870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455F205-A0CB-42B6-AF45-7AB13EDD70E8}"/>
                    </a:ext>
                  </a:extLst>
                </p14:cNvPr>
                <p14:cNvContentPartPr/>
                <p14:nvPr/>
              </p14:nvContentPartPr>
              <p14:xfrm>
                <a:off x="2508751" y="5834663"/>
                <a:ext cx="3804840" cy="3542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455F205-A0CB-42B6-AF45-7AB13EDD70E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500111" y="5825663"/>
                  <a:ext cx="382248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8019390-8702-445C-A210-16CC5B6A4A2E}"/>
                    </a:ext>
                  </a:extLst>
                </p14:cNvPr>
                <p14:cNvContentPartPr/>
                <p14:nvPr/>
              </p14:nvContentPartPr>
              <p14:xfrm>
                <a:off x="6188671" y="5742143"/>
                <a:ext cx="189000" cy="2653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8019390-8702-445C-A210-16CC5B6A4A2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180031" y="5733143"/>
                  <a:ext cx="2066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4CBAD05-B13F-46CE-9A48-501FBD1F3CC1}"/>
                    </a:ext>
                  </a:extLst>
                </p14:cNvPr>
                <p14:cNvContentPartPr/>
                <p14:nvPr/>
              </p14:nvContentPartPr>
              <p14:xfrm>
                <a:off x="5382631" y="5483303"/>
                <a:ext cx="1084680" cy="2829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4CBAD05-B13F-46CE-9A48-501FBD1F3CC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373631" y="5474663"/>
                  <a:ext cx="11023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D03AA9C-B08E-4EF9-82AB-B153617CF4F4}"/>
                    </a:ext>
                  </a:extLst>
                </p14:cNvPr>
                <p14:cNvContentPartPr/>
                <p14:nvPr/>
              </p14:nvContentPartPr>
              <p14:xfrm>
                <a:off x="6361471" y="5608223"/>
                <a:ext cx="208440" cy="2498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D03AA9C-B08E-4EF9-82AB-B153617CF4F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352831" y="5599223"/>
                  <a:ext cx="226080" cy="2674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2B13DF48-ECFD-48ED-9BED-5D42E80A0871}"/>
              </a:ext>
            </a:extLst>
          </p:cNvPr>
          <p:cNvSpPr txBox="1"/>
          <p:nvPr/>
        </p:nvSpPr>
        <p:spPr>
          <a:xfrm>
            <a:off x="8088679" y="4055079"/>
            <a:ext cx="2219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Current Home Page</a:t>
            </a:r>
          </a:p>
        </p:txBody>
      </p:sp>
    </p:spTree>
    <p:extLst>
      <p:ext uri="{BB962C8B-B14F-4D97-AF65-F5344CB8AC3E}">
        <p14:creationId xmlns:p14="http://schemas.microsoft.com/office/powerpoint/2010/main" val="1139306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4452BF-001D-44A0-A868-B16EC14B5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379" y="101216"/>
            <a:ext cx="11406352" cy="1325563"/>
          </a:xfrm>
        </p:spPr>
        <p:txBody>
          <a:bodyPr>
            <a:noAutofit/>
          </a:bodyPr>
          <a:lstStyle/>
          <a:p>
            <a:r>
              <a:rPr lang="en-US" sz="3600" b="1" dirty="0"/>
              <a:t>WRAP Technical Support System 2 </a:t>
            </a:r>
            <a:r>
              <a:rPr lang="en-US" sz="3600" dirty="0"/>
              <a:t>hosts the technical analyses and graphics supporting states’ Regional Haze Plans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1A245C-0A1B-4900-B3FE-8EFD9E4D75F4}"/>
              </a:ext>
            </a:extLst>
          </p:cNvPr>
          <p:cNvSpPr/>
          <p:nvPr/>
        </p:nvSpPr>
        <p:spPr>
          <a:xfrm>
            <a:off x="6767459" y="1533775"/>
            <a:ext cx="4253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hlinkClick r:id="rId2"/>
              </a:rPr>
              <a:t>http://views.cira.colostate.edu/tssv2/</a:t>
            </a:r>
            <a:endParaRPr lang="en-US" sz="2000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B032421-6285-4D51-A170-3885CD6ECF73}"/>
              </a:ext>
            </a:extLst>
          </p:cNvPr>
          <p:cNvGrpSpPr/>
          <p:nvPr/>
        </p:nvGrpSpPr>
        <p:grpSpPr>
          <a:xfrm>
            <a:off x="779719" y="1333645"/>
            <a:ext cx="5448744" cy="5177203"/>
            <a:chOff x="814552" y="1426779"/>
            <a:chExt cx="5448744" cy="51772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C2D7FFD-077F-4079-A205-CD83FCDAC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2241"/>
            <a:stretch/>
          </p:blipFill>
          <p:spPr>
            <a:xfrm>
              <a:off x="814552" y="1426779"/>
              <a:ext cx="5448744" cy="493302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5748885-A021-4A98-8E70-4636CAE24580}"/>
                </a:ext>
              </a:extLst>
            </p:cNvPr>
            <p:cNvSpPr txBox="1"/>
            <p:nvPr/>
          </p:nvSpPr>
          <p:spPr>
            <a:xfrm>
              <a:off x="1466829" y="5179865"/>
              <a:ext cx="162392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      Monitoring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3ED0554-E692-43CB-A30B-EAC145D12AB2}"/>
                </a:ext>
              </a:extLst>
            </p:cNvPr>
            <p:cNvSpPr txBox="1"/>
            <p:nvPr/>
          </p:nvSpPr>
          <p:spPr>
            <a:xfrm>
              <a:off x="3046229" y="5195256"/>
              <a:ext cx="144572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   Emissions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72690CA-C6A9-415C-96F5-2ED6D99A12E6}"/>
                </a:ext>
              </a:extLst>
            </p:cNvPr>
            <p:cNvSpPr txBox="1"/>
            <p:nvPr/>
          </p:nvSpPr>
          <p:spPr>
            <a:xfrm>
              <a:off x="2915515" y="4916722"/>
              <a:ext cx="17070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Class I Summary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5F3227D-9538-4878-A124-7B94B553F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528" t="69817" r="60558" b="10765"/>
            <a:stretch/>
          </p:blipFill>
          <p:spPr>
            <a:xfrm>
              <a:off x="4557076" y="5467760"/>
              <a:ext cx="1558255" cy="113622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9F636DA-DB4D-4B95-886B-59D82A6EC4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1290" t="69817" r="30796" b="12294"/>
            <a:stretch/>
          </p:blipFill>
          <p:spPr>
            <a:xfrm>
              <a:off x="1506559" y="5481510"/>
              <a:ext cx="1584194" cy="104737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EFD8BF7-E81C-41B2-B859-04A9609308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912" t="69817" r="1607" b="12294"/>
            <a:stretch/>
          </p:blipFill>
          <p:spPr>
            <a:xfrm>
              <a:off x="3034106" y="5481510"/>
              <a:ext cx="1558255" cy="104737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BF48F93-98B1-4D6D-B19A-9ABFD486E9DE}"/>
                </a:ext>
              </a:extLst>
            </p:cNvPr>
            <p:cNvSpPr txBox="1"/>
            <p:nvPr/>
          </p:nvSpPr>
          <p:spPr>
            <a:xfrm>
              <a:off x="4483008" y="5190905"/>
              <a:ext cx="166712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    Modeling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FFB98CA-9CF7-4019-8479-C7C10DC020A4}"/>
                </a:ext>
              </a:extLst>
            </p:cNvPr>
            <p:cNvSpPr/>
            <p:nvPr/>
          </p:nvSpPr>
          <p:spPr>
            <a:xfrm>
              <a:off x="1320036" y="5073889"/>
              <a:ext cx="962526" cy="163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FA8F36A-910D-42A2-B9D5-AD0459E0D42D}"/>
              </a:ext>
            </a:extLst>
          </p:cNvPr>
          <p:cNvSpPr txBox="1"/>
          <p:nvPr/>
        </p:nvSpPr>
        <p:spPr>
          <a:xfrm>
            <a:off x="6495803" y="2834435"/>
            <a:ext cx="5524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Under development: TSS2 SIP Deliverables  Design Layout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FBBE035-7553-4BAA-962B-9FFBEEB3F1F3}"/>
                  </a:ext>
                </a:extLst>
              </p14:cNvPr>
              <p14:cNvContentPartPr/>
              <p14:nvPr/>
            </p14:nvContentPartPr>
            <p14:xfrm>
              <a:off x="6167693" y="5162627"/>
              <a:ext cx="417960" cy="10422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FBBE035-7553-4BAA-962B-9FFBEEB3F1F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59053" y="5153627"/>
                <a:ext cx="435600" cy="1059840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64337625-6775-4913-BF53-E375822A28B1}"/>
              </a:ext>
            </a:extLst>
          </p:cNvPr>
          <p:cNvSpPr txBox="1"/>
          <p:nvPr/>
        </p:nvSpPr>
        <p:spPr>
          <a:xfrm>
            <a:off x="7481398" y="4426757"/>
            <a:ext cx="3124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Proposed layout similar to TSS1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47E43DC-8207-4E28-937A-303CD45222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8683" y="4941170"/>
            <a:ext cx="483870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32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6E1469-520A-4105-A627-394AD6B9F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71" y="173421"/>
            <a:ext cx="11800750" cy="1166873"/>
          </a:xfrm>
        </p:spPr>
        <p:txBody>
          <a:bodyPr>
            <a:normAutofit/>
          </a:bodyPr>
          <a:lstStyle/>
          <a:p>
            <a:r>
              <a:rPr lang="en-US" sz="3200" dirty="0"/>
              <a:t>For each Class I area in state, for most impaired days and clearest days, define baseline, current, and natural visibility conditions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85" name="Ink 384">
                <a:extLst>
                  <a:ext uri="{FF2B5EF4-FFF2-40B4-BE49-F238E27FC236}">
                    <a16:creationId xmlns:a16="http://schemas.microsoft.com/office/drawing/2014/main" id="{9DEBCFC9-9DB4-491F-BF06-5D16135E07B4}"/>
                  </a:ext>
                </a:extLst>
              </p14:cNvPr>
              <p14:cNvContentPartPr/>
              <p14:nvPr/>
            </p14:nvContentPartPr>
            <p14:xfrm>
              <a:off x="3302590" y="598556"/>
              <a:ext cx="360" cy="360"/>
            </p14:xfrm>
          </p:contentPart>
        </mc:Choice>
        <mc:Fallback xmlns="">
          <p:pic>
            <p:nvPicPr>
              <p:cNvPr id="385" name="Ink 384">
                <a:extLst>
                  <a:ext uri="{FF2B5EF4-FFF2-40B4-BE49-F238E27FC236}">
                    <a16:creationId xmlns:a16="http://schemas.microsoft.com/office/drawing/2014/main" id="{9DEBCFC9-9DB4-491F-BF06-5D16135E07B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93590" y="58991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6" name="Ink 385">
                <a:extLst>
                  <a:ext uri="{FF2B5EF4-FFF2-40B4-BE49-F238E27FC236}">
                    <a16:creationId xmlns:a16="http://schemas.microsoft.com/office/drawing/2014/main" id="{CB7DB31B-B915-4F6C-A337-04671D29CFAE}"/>
                  </a:ext>
                </a:extLst>
              </p14:cNvPr>
              <p14:cNvContentPartPr/>
              <p14:nvPr/>
            </p14:nvContentPartPr>
            <p14:xfrm>
              <a:off x="3081550" y="551756"/>
              <a:ext cx="360" cy="360"/>
            </p14:xfrm>
          </p:contentPart>
        </mc:Choice>
        <mc:Fallback xmlns="">
          <p:pic>
            <p:nvPicPr>
              <p:cNvPr id="386" name="Ink 385">
                <a:extLst>
                  <a:ext uri="{FF2B5EF4-FFF2-40B4-BE49-F238E27FC236}">
                    <a16:creationId xmlns:a16="http://schemas.microsoft.com/office/drawing/2014/main" id="{CB7DB31B-B915-4F6C-A337-04671D29CFA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72910" y="54275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87" name="Ink 386">
                <a:extLst>
                  <a:ext uri="{FF2B5EF4-FFF2-40B4-BE49-F238E27FC236}">
                    <a16:creationId xmlns:a16="http://schemas.microsoft.com/office/drawing/2014/main" id="{55CD059D-DBB6-4AC4-B3EC-10BE3F8EF44B}"/>
                  </a:ext>
                </a:extLst>
              </p14:cNvPr>
              <p14:cNvContentPartPr/>
              <p14:nvPr/>
            </p14:nvContentPartPr>
            <p14:xfrm>
              <a:off x="3034390" y="701516"/>
              <a:ext cx="360" cy="360"/>
            </p14:xfrm>
          </p:contentPart>
        </mc:Choice>
        <mc:Fallback xmlns="">
          <p:pic>
            <p:nvPicPr>
              <p:cNvPr id="387" name="Ink 386">
                <a:extLst>
                  <a:ext uri="{FF2B5EF4-FFF2-40B4-BE49-F238E27FC236}">
                    <a16:creationId xmlns:a16="http://schemas.microsoft.com/office/drawing/2014/main" id="{55CD059D-DBB6-4AC4-B3EC-10BE3F8EF44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25390" y="69251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88" name="Ink 387">
                <a:extLst>
                  <a:ext uri="{FF2B5EF4-FFF2-40B4-BE49-F238E27FC236}">
                    <a16:creationId xmlns:a16="http://schemas.microsoft.com/office/drawing/2014/main" id="{66B6CDFB-1860-42E3-9BB3-047DF0447D9A}"/>
                  </a:ext>
                </a:extLst>
              </p14:cNvPr>
              <p14:cNvContentPartPr/>
              <p14:nvPr/>
            </p14:nvContentPartPr>
            <p14:xfrm>
              <a:off x="2206750" y="543476"/>
              <a:ext cx="360" cy="360"/>
            </p14:xfrm>
          </p:contentPart>
        </mc:Choice>
        <mc:Fallback xmlns="">
          <p:pic>
            <p:nvPicPr>
              <p:cNvPr id="388" name="Ink 387">
                <a:extLst>
                  <a:ext uri="{FF2B5EF4-FFF2-40B4-BE49-F238E27FC236}">
                    <a16:creationId xmlns:a16="http://schemas.microsoft.com/office/drawing/2014/main" id="{66B6CDFB-1860-42E3-9BB3-047DF0447D9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97750" y="53483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89" name="Ink 388">
                <a:extLst>
                  <a:ext uri="{FF2B5EF4-FFF2-40B4-BE49-F238E27FC236}">
                    <a16:creationId xmlns:a16="http://schemas.microsoft.com/office/drawing/2014/main" id="{FE3BA993-0C83-4E7B-8E1C-B50C28EF70CD}"/>
                  </a:ext>
                </a:extLst>
              </p14:cNvPr>
              <p14:cNvContentPartPr/>
              <p14:nvPr/>
            </p14:nvContentPartPr>
            <p14:xfrm>
              <a:off x="259870" y="62876"/>
              <a:ext cx="360" cy="360"/>
            </p14:xfrm>
          </p:contentPart>
        </mc:Choice>
        <mc:Fallback xmlns="">
          <p:pic>
            <p:nvPicPr>
              <p:cNvPr id="389" name="Ink 388">
                <a:extLst>
                  <a:ext uri="{FF2B5EF4-FFF2-40B4-BE49-F238E27FC236}">
                    <a16:creationId xmlns:a16="http://schemas.microsoft.com/office/drawing/2014/main" id="{FE3BA993-0C83-4E7B-8E1C-B50C28EF70C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1230" y="5387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90" name="Ink 389">
                <a:extLst>
                  <a:ext uri="{FF2B5EF4-FFF2-40B4-BE49-F238E27FC236}">
                    <a16:creationId xmlns:a16="http://schemas.microsoft.com/office/drawing/2014/main" id="{631D309A-69B5-4EAD-B352-ADF182093E7F}"/>
                  </a:ext>
                </a:extLst>
              </p14:cNvPr>
              <p14:cNvContentPartPr/>
              <p14:nvPr/>
            </p14:nvContentPartPr>
            <p14:xfrm>
              <a:off x="1655230" y="575516"/>
              <a:ext cx="360" cy="360"/>
            </p14:xfrm>
          </p:contentPart>
        </mc:Choice>
        <mc:Fallback xmlns="">
          <p:pic>
            <p:nvPicPr>
              <p:cNvPr id="390" name="Ink 389">
                <a:extLst>
                  <a:ext uri="{FF2B5EF4-FFF2-40B4-BE49-F238E27FC236}">
                    <a16:creationId xmlns:a16="http://schemas.microsoft.com/office/drawing/2014/main" id="{631D309A-69B5-4EAD-B352-ADF182093E7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46230" y="56651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91" name="Ink 390">
                <a:extLst>
                  <a:ext uri="{FF2B5EF4-FFF2-40B4-BE49-F238E27FC236}">
                    <a16:creationId xmlns:a16="http://schemas.microsoft.com/office/drawing/2014/main" id="{A35B23DA-7D10-4067-9207-C2E2190991C7}"/>
                  </a:ext>
                </a:extLst>
              </p14:cNvPr>
              <p14:cNvContentPartPr/>
              <p14:nvPr/>
            </p14:nvContentPartPr>
            <p14:xfrm>
              <a:off x="914350" y="575516"/>
              <a:ext cx="360" cy="360"/>
            </p14:xfrm>
          </p:contentPart>
        </mc:Choice>
        <mc:Fallback xmlns="">
          <p:pic>
            <p:nvPicPr>
              <p:cNvPr id="391" name="Ink 390">
                <a:extLst>
                  <a:ext uri="{FF2B5EF4-FFF2-40B4-BE49-F238E27FC236}">
                    <a16:creationId xmlns:a16="http://schemas.microsoft.com/office/drawing/2014/main" id="{A35B23DA-7D10-4067-9207-C2E2190991C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05350" y="56651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76" name="TextBox 75">
            <a:extLst>
              <a:ext uri="{FF2B5EF4-FFF2-40B4-BE49-F238E27FC236}">
                <a16:creationId xmlns:a16="http://schemas.microsoft.com/office/drawing/2014/main" id="{552E4AF2-7DCA-4B4F-A8CC-0A6AFFDEF8BB}"/>
              </a:ext>
            </a:extLst>
          </p:cNvPr>
          <p:cNvSpPr txBox="1"/>
          <p:nvPr/>
        </p:nvSpPr>
        <p:spPr>
          <a:xfrm>
            <a:off x="98534" y="1278544"/>
            <a:ext cx="10770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Example graphic </a:t>
            </a:r>
            <a:r>
              <a:rPr lang="en-US" sz="2400" b="1" dirty="0">
                <a:solidFill>
                  <a:srgbClr val="C00000"/>
                </a:solidFill>
              </a:rPr>
              <a:t>layout</a:t>
            </a:r>
            <a:r>
              <a:rPr lang="en-US" sz="2400" dirty="0">
                <a:solidFill>
                  <a:srgbClr val="C00000"/>
                </a:solidFill>
              </a:rPr>
              <a:t> for Most Impaired Days.  Ignore specific values. 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35ECA87-8A62-49D3-A8BE-86189D93E04A}"/>
              </a:ext>
            </a:extLst>
          </p:cNvPr>
          <p:cNvGrpSpPr/>
          <p:nvPr/>
        </p:nvGrpSpPr>
        <p:grpSpPr>
          <a:xfrm>
            <a:off x="315310" y="1740209"/>
            <a:ext cx="9278007" cy="4865543"/>
            <a:chOff x="315310" y="1740209"/>
            <a:chExt cx="9278007" cy="4865543"/>
          </a:xfrm>
        </p:grpSpPr>
        <p:sp>
          <p:nvSpPr>
            <p:cNvPr id="384" name="Rectangle 383">
              <a:extLst>
                <a:ext uri="{FF2B5EF4-FFF2-40B4-BE49-F238E27FC236}">
                  <a16:creationId xmlns:a16="http://schemas.microsoft.com/office/drawing/2014/main" id="{3B481CF0-7584-4062-8B7C-0AF51E4B2C6B}"/>
                </a:ext>
              </a:extLst>
            </p:cNvPr>
            <p:cNvSpPr/>
            <p:nvPr/>
          </p:nvSpPr>
          <p:spPr>
            <a:xfrm>
              <a:off x="548553" y="6212307"/>
              <a:ext cx="53716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*based on IMRPOVE 2000-2014 data and EPA methods </a:t>
              </a: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A488FBC-222B-46CB-8B44-9FEF2D84EA80}"/>
                </a:ext>
              </a:extLst>
            </p:cNvPr>
            <p:cNvGrpSpPr/>
            <p:nvPr/>
          </p:nvGrpSpPr>
          <p:grpSpPr>
            <a:xfrm>
              <a:off x="843364" y="1806999"/>
              <a:ext cx="7137523" cy="4491782"/>
              <a:chOff x="706052" y="1533964"/>
              <a:chExt cx="6553968" cy="4491782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392" name="Ink 391">
                    <a:extLst>
                      <a:ext uri="{FF2B5EF4-FFF2-40B4-BE49-F238E27FC236}">
                        <a16:creationId xmlns:a16="http://schemas.microsoft.com/office/drawing/2014/main" id="{40580FAD-177D-4ABA-9BD4-D434DDEC19BB}"/>
                      </a:ext>
                    </a:extLst>
                  </p14:cNvPr>
                  <p14:cNvContentPartPr/>
                  <p14:nvPr/>
                </p14:nvContentPartPr>
                <p14:xfrm>
                  <a:off x="1718230" y="1978076"/>
                  <a:ext cx="360" cy="360"/>
                </p14:xfrm>
              </p:contentPart>
            </mc:Choice>
            <mc:Fallback xmlns="">
              <p:pic>
                <p:nvPicPr>
                  <p:cNvPr id="392" name="Ink 391">
                    <a:extLst>
                      <a:ext uri="{FF2B5EF4-FFF2-40B4-BE49-F238E27FC236}">
                        <a16:creationId xmlns:a16="http://schemas.microsoft.com/office/drawing/2014/main" id="{40580FAD-177D-4ABA-9BD4-D434DDEC19BB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709230" y="196907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E6377F88-7255-4428-B65B-0EDCA3E127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655229" y="1533964"/>
                <a:ext cx="5604791" cy="4491782"/>
              </a:xfrm>
              <a:prstGeom prst="rect">
                <a:avLst/>
              </a:prstGeom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0F94428-C104-44AC-BA23-330BBEEA89FB}"/>
                  </a:ext>
                </a:extLst>
              </p:cNvPr>
              <p:cNvSpPr/>
              <p:nvPr/>
            </p:nvSpPr>
            <p:spPr>
              <a:xfrm>
                <a:off x="2249515" y="5478518"/>
                <a:ext cx="3935993" cy="1778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08EA553-5BDF-4843-A772-14D5A24B442C}"/>
                  </a:ext>
                </a:extLst>
              </p:cNvPr>
              <p:cNvSpPr/>
              <p:nvPr/>
            </p:nvSpPr>
            <p:spPr>
              <a:xfrm>
                <a:off x="1655230" y="2506717"/>
                <a:ext cx="717480" cy="27037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6677116-81BA-4E74-8825-D061469C9BE0}"/>
                  </a:ext>
                </a:extLst>
              </p:cNvPr>
              <p:cNvSpPr/>
              <p:nvPr/>
            </p:nvSpPr>
            <p:spPr>
              <a:xfrm>
                <a:off x="3831028" y="1592317"/>
                <a:ext cx="677918" cy="2108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3CD49BD-4790-448B-811F-57730533B07B}"/>
                  </a:ext>
                </a:extLst>
              </p:cNvPr>
              <p:cNvSpPr txBox="1"/>
              <p:nvPr/>
            </p:nvSpPr>
            <p:spPr>
              <a:xfrm>
                <a:off x="1007329" y="2548228"/>
                <a:ext cx="124850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2000-2004 </a:t>
                </a:r>
              </a:p>
              <a:p>
                <a:r>
                  <a:rPr lang="en-US" sz="2000" dirty="0"/>
                  <a:t>IMPROVE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489EB28-51F1-436A-945F-9B266DDDC0C5}"/>
                  </a:ext>
                </a:extLst>
              </p:cNvPr>
              <p:cNvSpPr txBox="1"/>
              <p:nvPr/>
            </p:nvSpPr>
            <p:spPr>
              <a:xfrm>
                <a:off x="1007329" y="3302686"/>
                <a:ext cx="119551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2013-2017</a:t>
                </a:r>
              </a:p>
              <a:p>
                <a:r>
                  <a:rPr lang="en-US" sz="2000" dirty="0"/>
                  <a:t>IMPROVE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1EA612F-81AC-4629-8B4B-87232B4ECBBE}"/>
                  </a:ext>
                </a:extLst>
              </p:cNvPr>
              <p:cNvSpPr txBox="1"/>
              <p:nvPr/>
            </p:nvSpPr>
            <p:spPr>
              <a:xfrm>
                <a:off x="706052" y="4716536"/>
                <a:ext cx="171509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2064 Natural </a:t>
                </a:r>
              </a:p>
              <a:p>
                <a:r>
                  <a:rPr lang="en-US" sz="2000" dirty="0"/>
                  <a:t>Visibility Goal* 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E303B16A-94C7-41EC-B09C-04ECAF5133C0}"/>
                  </a:ext>
                </a:extLst>
              </p:cNvPr>
              <p:cNvSpPr/>
              <p:nvPr/>
            </p:nvSpPr>
            <p:spPr>
              <a:xfrm>
                <a:off x="2483069" y="4084166"/>
                <a:ext cx="1347959" cy="4593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0A48B4F-5797-459D-A186-021DBAE3003B}"/>
                  </a:ext>
                </a:extLst>
              </p:cNvPr>
              <p:cNvSpPr txBox="1"/>
              <p:nvPr/>
            </p:nvSpPr>
            <p:spPr>
              <a:xfrm>
                <a:off x="2025441" y="1557821"/>
                <a:ext cx="4886145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Extinction Composition, </a:t>
                </a:r>
                <a:r>
                  <a:rPr lang="en-US" sz="2200" b="1" dirty="0"/>
                  <a:t>Most Impaired Days</a:t>
                </a:r>
              </a:p>
              <a:p>
                <a:pPr algn="ctr"/>
                <a:r>
                  <a:rPr lang="en-US" sz="2200" dirty="0"/>
                  <a:t>Yellowstone NP</a:t>
                </a: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CCF61AF-82F1-4472-AD99-4561663B1AB4}"/>
                </a:ext>
              </a:extLst>
            </p:cNvPr>
            <p:cNvSpPr txBox="1"/>
            <p:nvPr/>
          </p:nvSpPr>
          <p:spPr>
            <a:xfrm>
              <a:off x="6118190" y="2553368"/>
              <a:ext cx="1446743" cy="29854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u="sng" dirty="0" err="1"/>
                <a:t>Deciview</a:t>
              </a:r>
              <a:endParaRPr lang="en-US" sz="2000" u="sng" dirty="0"/>
            </a:p>
            <a:p>
              <a:r>
                <a:rPr lang="en-US" sz="2000" dirty="0"/>
                <a:t>20</a:t>
              </a:r>
            </a:p>
            <a:p>
              <a:endParaRPr lang="en-US" sz="2400" dirty="0"/>
            </a:p>
            <a:p>
              <a:r>
                <a:rPr lang="en-US" sz="2000" dirty="0"/>
                <a:t>14</a:t>
              </a:r>
            </a:p>
            <a:p>
              <a:endParaRPr lang="en-US" sz="2000" dirty="0"/>
            </a:p>
            <a:p>
              <a:endParaRPr lang="en-US" sz="2000" dirty="0"/>
            </a:p>
            <a:p>
              <a:endParaRPr lang="en-US" sz="2000" dirty="0"/>
            </a:p>
            <a:p>
              <a:endParaRPr lang="en-US" sz="2400" dirty="0"/>
            </a:p>
            <a:p>
              <a:r>
                <a:rPr lang="en-US" sz="2000" dirty="0"/>
                <a:t>9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878B953-0FA0-430C-9ED7-439040042203}"/>
                </a:ext>
              </a:extLst>
            </p:cNvPr>
            <p:cNvSpPr/>
            <p:nvPr/>
          </p:nvSpPr>
          <p:spPr>
            <a:xfrm>
              <a:off x="315310" y="1740209"/>
              <a:ext cx="9278007" cy="486554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B0B4D6C-4E53-450D-964B-CD844945ED14}"/>
                </a:ext>
              </a:extLst>
            </p:cNvPr>
            <p:cNvSpPr txBox="1"/>
            <p:nvPr/>
          </p:nvSpPr>
          <p:spPr>
            <a:xfrm>
              <a:off x="3274594" y="5798879"/>
              <a:ext cx="307295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Aerosol Light Extinction, Mm-1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4976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599FEC-42F0-4999-B52B-09A0BA357F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7" t="2298" r="1067" b="11925"/>
          <a:stretch/>
        </p:blipFill>
        <p:spPr>
          <a:xfrm>
            <a:off x="40215" y="1543878"/>
            <a:ext cx="6298877" cy="279952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96E1469-520A-4105-A627-394AD6B9F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48" y="188912"/>
            <a:ext cx="11506200" cy="887329"/>
          </a:xfrm>
        </p:spPr>
        <p:txBody>
          <a:bodyPr>
            <a:noAutofit/>
          </a:bodyPr>
          <a:lstStyle/>
          <a:p>
            <a:r>
              <a:rPr lang="en-US" sz="3000" dirty="0"/>
              <a:t>For each Class I area in state, for most impaired and clearest days, define visibility trends and aerosol contributions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851BA7-03B5-4BD3-AD62-750DB7EEE6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3" t="2973" r="1468" b="3327"/>
          <a:stretch/>
        </p:blipFill>
        <p:spPr>
          <a:xfrm>
            <a:off x="5698304" y="3878317"/>
            <a:ext cx="6387790" cy="29015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A2A966D-6852-4154-A7CA-8E1C4FC2DA43}"/>
              </a:ext>
            </a:extLst>
          </p:cNvPr>
          <p:cNvSpPr txBox="1"/>
          <p:nvPr/>
        </p:nvSpPr>
        <p:spPr>
          <a:xfrm>
            <a:off x="281152" y="1123539"/>
            <a:ext cx="7344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Most Impaired days </a:t>
            </a:r>
            <a:r>
              <a:rPr lang="en-US" sz="1600" dirty="0"/>
              <a:t>(defined using IMPROVE data and EPA methods)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6B7F17-EDBA-4E35-8548-89A2AE752614}"/>
              </a:ext>
            </a:extLst>
          </p:cNvPr>
          <p:cNvSpPr txBox="1"/>
          <p:nvPr/>
        </p:nvSpPr>
        <p:spPr>
          <a:xfrm>
            <a:off x="6383997" y="3416652"/>
            <a:ext cx="5657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Clearest days </a:t>
            </a:r>
            <a:r>
              <a:rPr lang="en-US" sz="1600" dirty="0"/>
              <a:t>(defined using IMPROVE and EPA methods)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A0CCD22-A6AC-4406-A5BB-AB9DB68C46F2}"/>
                  </a:ext>
                </a:extLst>
              </p14:cNvPr>
              <p14:cNvContentPartPr/>
              <p14:nvPr/>
            </p14:nvContentPartPr>
            <p14:xfrm>
              <a:off x="1387030" y="5084156"/>
              <a:ext cx="36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A0CCD22-A6AC-4406-A5BB-AB9DB68C46F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78390" y="507551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C54ACB0-8B00-4970-B9E7-C62C1F8640B7}"/>
              </a:ext>
            </a:extLst>
          </p:cNvPr>
          <p:cNvSpPr txBox="1"/>
          <p:nvPr/>
        </p:nvSpPr>
        <p:spPr>
          <a:xfrm>
            <a:off x="1734206" y="4899490"/>
            <a:ext cx="3883755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Reset vertical axis so same scale as MID</a:t>
            </a:r>
          </a:p>
        </p:txBody>
      </p:sp>
    </p:spTree>
    <p:extLst>
      <p:ext uri="{BB962C8B-B14F-4D97-AF65-F5344CB8AC3E}">
        <p14:creationId xmlns:p14="http://schemas.microsoft.com/office/powerpoint/2010/main" val="2583250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16803-E5D2-4F60-BC6B-D477D2A4D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05041"/>
          </a:xfrm>
        </p:spPr>
        <p:txBody>
          <a:bodyPr>
            <a:normAutofit/>
          </a:bodyPr>
          <a:lstStyle/>
          <a:p>
            <a:r>
              <a:rPr lang="en-US" alt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Uniform Rate of Progress Glidepath </a:t>
            </a:r>
            <a:r>
              <a:rPr lang="en-US" alt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based on IMPROVE Monitoring Data and EPA default assumptions*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439BEC61-FBCA-43AC-B618-289451A025AB}"/>
              </a:ext>
            </a:extLst>
          </p:cNvPr>
          <p:cNvSpPr txBox="1"/>
          <p:nvPr/>
        </p:nvSpPr>
        <p:spPr>
          <a:xfrm>
            <a:off x="5541963" y="10893425"/>
            <a:ext cx="1760537" cy="5619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kern="120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Need to revise left axis to DV.</a:t>
            </a:r>
            <a:endParaRPr lang="en-US" sz="11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kern="120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Remove right axis DV.</a:t>
            </a:r>
            <a:endParaRPr lang="en-US" sz="11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kern="120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Larger fonts and heavier lines.</a:t>
            </a:r>
            <a:endParaRPr lang="en-US" sz="11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kern="120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1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1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9C7B3E-CBC9-4B3A-B945-53D72D6BB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3213" y="32400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3034BCC-DF05-4A1F-8D25-7A5E4D00BDB1}"/>
              </a:ext>
            </a:extLst>
          </p:cNvPr>
          <p:cNvSpPr txBox="1"/>
          <p:nvPr/>
        </p:nvSpPr>
        <p:spPr>
          <a:xfrm>
            <a:off x="1850419" y="7350276"/>
            <a:ext cx="43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75CC7C7-E4FF-4FB3-AC05-B622F4D3F9F0}"/>
              </a:ext>
            </a:extLst>
          </p:cNvPr>
          <p:cNvGrpSpPr/>
          <p:nvPr/>
        </p:nvGrpSpPr>
        <p:grpSpPr>
          <a:xfrm>
            <a:off x="1716214" y="1508380"/>
            <a:ext cx="9997564" cy="4701211"/>
            <a:chOff x="1716214" y="1726864"/>
            <a:chExt cx="9997564" cy="4701211"/>
          </a:xfrm>
        </p:grpSpPr>
        <p:pic>
          <p:nvPicPr>
            <p:cNvPr id="2053" name="Picture 1">
              <a:extLst>
                <a:ext uri="{FF2B5EF4-FFF2-40B4-BE49-F238E27FC236}">
                  <a16:creationId xmlns:a16="http://schemas.microsoft.com/office/drawing/2014/main" id="{659CCD58-ADEC-486A-8E5F-AEA82DC142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0164" y="1726864"/>
              <a:ext cx="7747437" cy="4701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6841D419-BFC2-4D86-A483-26AB953E6397}"/>
                </a:ext>
              </a:extLst>
            </p:cNvPr>
            <p:cNvGrpSpPr/>
            <p:nvPr/>
          </p:nvGrpSpPr>
          <p:grpSpPr>
            <a:xfrm>
              <a:off x="1716214" y="1790419"/>
              <a:ext cx="9997564" cy="4446432"/>
              <a:chOff x="1716214" y="1790419"/>
              <a:chExt cx="9997564" cy="4446432"/>
            </a:xfrm>
          </p:grpSpPr>
          <p:sp>
            <p:nvSpPr>
              <p:cNvPr id="4" name="TextBox 4">
                <a:extLst>
                  <a:ext uri="{FF2B5EF4-FFF2-40B4-BE49-F238E27FC236}">
                    <a16:creationId xmlns:a16="http://schemas.microsoft.com/office/drawing/2014/main" id="{6E16A6ED-6D03-450F-8713-34B4006037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6948" y="1790419"/>
                <a:ext cx="6165795" cy="49460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Regional Haze Glide Path to 2064 for most impaired days, compared to IMPROVE monitoring data 2000-2018</a:t>
                </a:r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" name="TextBox 3">
                <a:extLst>
                  <a:ext uri="{FF2B5EF4-FFF2-40B4-BE49-F238E27FC236}">
                    <a16:creationId xmlns:a16="http://schemas.microsoft.com/office/drawing/2014/main" id="{1FEB47DF-584B-44BB-A23D-24D964F95668}"/>
                  </a:ext>
                </a:extLst>
              </p:cNvPr>
              <p:cNvSpPr txBox="1"/>
              <p:nvPr/>
            </p:nvSpPr>
            <p:spPr>
              <a:xfrm>
                <a:off x="4644970" y="2285027"/>
                <a:ext cx="1809750" cy="24923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12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Yellowstone National Park</a:t>
                </a:r>
                <a:endParaRPr lang="en-U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75884C49-EC24-4916-B52D-4D0E6D74B4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1096" y="2505279"/>
                <a:ext cx="184731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A0EC7BC-1D3F-4D47-82DA-FE788483CD5C}"/>
                  </a:ext>
                </a:extLst>
              </p:cNvPr>
              <p:cNvSpPr txBox="1"/>
              <p:nvPr/>
            </p:nvSpPr>
            <p:spPr>
              <a:xfrm rot="16200000">
                <a:off x="1217051" y="3887795"/>
                <a:ext cx="136765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Deciview</a:t>
                </a:r>
                <a:r>
                  <a:rPr lang="en-US" dirty="0"/>
                  <a:t>, dv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B4777D1-4211-4E0C-8698-BEA2BAB5F8E1}"/>
                  </a:ext>
                </a:extLst>
              </p:cNvPr>
              <p:cNvSpPr txBox="1"/>
              <p:nvPr/>
            </p:nvSpPr>
            <p:spPr>
              <a:xfrm>
                <a:off x="1939139" y="2100361"/>
                <a:ext cx="4301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B481086-084F-4C0C-9FE1-83D381F599C4}"/>
                  </a:ext>
                </a:extLst>
              </p:cNvPr>
              <p:cNvSpPr txBox="1"/>
              <p:nvPr/>
            </p:nvSpPr>
            <p:spPr>
              <a:xfrm>
                <a:off x="2015081" y="2744496"/>
                <a:ext cx="4301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8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967B440-BF91-4A00-BD09-01262F0F5D38}"/>
                  </a:ext>
                </a:extLst>
              </p:cNvPr>
              <p:cNvSpPr txBox="1"/>
              <p:nvPr/>
            </p:nvSpPr>
            <p:spPr>
              <a:xfrm>
                <a:off x="2035646" y="3548656"/>
                <a:ext cx="4301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6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986A809-9C0B-430F-8806-6226EB6BE140}"/>
                  </a:ext>
                </a:extLst>
              </p:cNvPr>
              <p:cNvSpPr txBox="1"/>
              <p:nvPr/>
            </p:nvSpPr>
            <p:spPr>
              <a:xfrm>
                <a:off x="2003435" y="5096131"/>
                <a:ext cx="4301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73E4B9FC-04F3-4C33-918F-6856D98F3EC4}"/>
                  </a:ext>
                </a:extLst>
              </p:cNvPr>
              <p:cNvSpPr/>
              <p:nvPr/>
            </p:nvSpPr>
            <p:spPr>
              <a:xfrm>
                <a:off x="2288468" y="3548657"/>
                <a:ext cx="145133" cy="12134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FB34179-9364-4793-A641-62AB9BBFDCB1}"/>
                  </a:ext>
                </a:extLst>
              </p:cNvPr>
              <p:cNvSpPr txBox="1"/>
              <p:nvPr/>
            </p:nvSpPr>
            <p:spPr>
              <a:xfrm>
                <a:off x="2021668" y="4348376"/>
                <a:ext cx="2906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08F3CA9-7B29-4629-9DB5-D1BF32E313DA}"/>
                  </a:ext>
                </a:extLst>
              </p:cNvPr>
              <p:cNvSpPr txBox="1"/>
              <p:nvPr/>
            </p:nvSpPr>
            <p:spPr>
              <a:xfrm>
                <a:off x="1993445" y="5867519"/>
                <a:ext cx="4301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376D5EF2-FB81-4047-9743-FFAE045FB940}"/>
                  </a:ext>
                </a:extLst>
              </p:cNvPr>
              <p:cNvSpPr/>
              <p:nvPr/>
            </p:nvSpPr>
            <p:spPr>
              <a:xfrm>
                <a:off x="8694683" y="2208828"/>
                <a:ext cx="430166" cy="40280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2AEAD41-8B4A-4892-8A6B-F20D6089111A}"/>
                  </a:ext>
                </a:extLst>
              </p:cNvPr>
              <p:cNvSpPr/>
              <p:nvPr/>
            </p:nvSpPr>
            <p:spPr>
              <a:xfrm>
                <a:off x="8632743" y="1790419"/>
                <a:ext cx="492106" cy="1981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0586420C-3913-4D7F-AC82-5A2F33DE24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98858" y="3224322"/>
                <a:ext cx="414355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8AFC31B9-5ECE-49A8-A357-B4E1A1B50D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35182" y="2537166"/>
                <a:ext cx="414355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3CAB7CE-95ED-4DC0-8E73-C9DEC1D2D6FB}"/>
                  </a:ext>
                </a:extLst>
              </p:cNvPr>
              <p:cNvSpPr txBox="1"/>
              <p:nvPr/>
            </p:nvSpPr>
            <p:spPr>
              <a:xfrm>
                <a:off x="9668312" y="2320613"/>
                <a:ext cx="19755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2014-2018 5 </a:t>
                </a:r>
                <a:r>
                  <a:rPr lang="en-US" dirty="0" err="1"/>
                  <a:t>yr</a:t>
                </a:r>
                <a:r>
                  <a:rPr lang="en-US" dirty="0"/>
                  <a:t> </a:t>
                </a:r>
                <a:r>
                  <a:rPr lang="en-US" dirty="0" err="1"/>
                  <a:t>ave</a:t>
                </a:r>
                <a:endParaRPr lang="en-US" dirty="0"/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08AE1BE6-02C9-48B5-9F3B-8DD677B17160}"/>
                  </a:ext>
                </a:extLst>
              </p:cNvPr>
              <p:cNvSpPr txBox="1"/>
              <p:nvPr/>
            </p:nvSpPr>
            <p:spPr>
              <a:xfrm>
                <a:off x="9325303" y="2062578"/>
                <a:ext cx="238847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      2000-2004 5 </a:t>
                </a:r>
                <a:r>
                  <a:rPr lang="en-US" dirty="0" err="1"/>
                  <a:t>yr</a:t>
                </a:r>
                <a:r>
                  <a:rPr lang="en-US" dirty="0"/>
                  <a:t> </a:t>
                </a:r>
                <a:r>
                  <a:rPr lang="en-US" dirty="0" err="1"/>
                  <a:t>ave</a:t>
                </a:r>
                <a:endParaRPr lang="en-US" dirty="0"/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63C872CA-197E-4852-8FCE-8D0C131BAC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35181" y="2295811"/>
                <a:ext cx="414355" cy="0"/>
              </a:xfrm>
              <a:prstGeom prst="line">
                <a:avLst/>
              </a:prstGeom>
              <a:ln w="38100">
                <a:solidFill>
                  <a:srgbClr val="66FF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125B3AD-E6D1-4428-A737-34F44E259B63}"/>
              </a:ext>
            </a:extLst>
          </p:cNvPr>
          <p:cNvSpPr txBox="1"/>
          <p:nvPr/>
        </p:nvSpPr>
        <p:spPr>
          <a:xfrm>
            <a:off x="92934" y="6369100"/>
            <a:ext cx="3885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*EPA Regional Haze Guidance Dec 2018</a:t>
            </a:r>
          </a:p>
        </p:txBody>
      </p:sp>
    </p:spTree>
    <p:extLst>
      <p:ext uri="{BB962C8B-B14F-4D97-AF65-F5344CB8AC3E}">
        <p14:creationId xmlns:p14="http://schemas.microsoft.com/office/powerpoint/2010/main" val="922110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C00744-AB1F-496A-A23D-A9DCB4A23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48" y="388520"/>
            <a:ext cx="5507979" cy="30404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F469C5-7839-4454-B93E-6D2DD0819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51" y="3544310"/>
            <a:ext cx="5314245" cy="30891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A386C1-E300-4ED6-B22E-5939C8080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896" y="3522022"/>
            <a:ext cx="5507979" cy="30891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C7436A-BEE8-44BA-B4E3-4EA9B9A220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3896" y="339863"/>
            <a:ext cx="5314245" cy="308913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7F57904-CAD4-487B-AADA-B067C97A012B}"/>
                  </a:ext>
                </a:extLst>
              </p14:cNvPr>
              <p14:cNvContentPartPr/>
              <p14:nvPr/>
            </p14:nvContentPartPr>
            <p14:xfrm>
              <a:off x="1724202" y="4155158"/>
              <a:ext cx="226800" cy="2041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7F57904-CAD4-487B-AADA-B067C97A012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15202" y="4146158"/>
                <a:ext cx="24444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1681ED9-5E28-4432-983F-D3E86A44141E}"/>
                  </a:ext>
                </a:extLst>
              </p14:cNvPr>
              <p14:cNvContentPartPr/>
              <p14:nvPr/>
            </p14:nvContentPartPr>
            <p14:xfrm>
              <a:off x="1650042" y="1527518"/>
              <a:ext cx="203040" cy="2138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1681ED9-5E28-4432-983F-D3E86A44141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41042" y="1518518"/>
                <a:ext cx="22068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B9B12C9-DFA8-46AE-AEB5-8EC6EDCDF648}"/>
                  </a:ext>
                </a:extLst>
              </p14:cNvPr>
              <p14:cNvContentPartPr/>
              <p14:nvPr/>
            </p14:nvContentPartPr>
            <p14:xfrm>
              <a:off x="7076322" y="1272998"/>
              <a:ext cx="270720" cy="2682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B9B12C9-DFA8-46AE-AEB5-8EC6EDCDF64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67322" y="1264358"/>
                <a:ext cx="28836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2CA42ED-F175-4CAB-8CCA-832997EF9F68}"/>
                  </a:ext>
                </a:extLst>
              </p14:cNvPr>
              <p14:cNvContentPartPr/>
              <p14:nvPr/>
            </p14:nvContentPartPr>
            <p14:xfrm>
              <a:off x="7097922" y="4582838"/>
              <a:ext cx="287640" cy="2376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2CA42ED-F175-4CAB-8CCA-832997EF9F6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88922" y="4573838"/>
                <a:ext cx="305280" cy="25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618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03DABC9C-883B-4EFB-8251-07FFDAD45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164" y="1726864"/>
            <a:ext cx="7747437" cy="470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93B4B9C-6549-4A41-9398-9994E3CE06EA}"/>
              </a:ext>
            </a:extLst>
          </p:cNvPr>
          <p:cNvGrpSpPr/>
          <p:nvPr/>
        </p:nvGrpSpPr>
        <p:grpSpPr>
          <a:xfrm>
            <a:off x="1716214" y="1790419"/>
            <a:ext cx="9997564" cy="4446432"/>
            <a:chOff x="1716214" y="1790419"/>
            <a:chExt cx="9997564" cy="4446432"/>
          </a:xfrm>
        </p:grpSpPr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783E20A3-1DDB-48F7-BF7A-8B44441723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6948" y="1790419"/>
              <a:ext cx="6165795" cy="4946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Regional Haze Glide Path to 2064 for most impaired days, compared to IMPROVE monitoring data 2000-2018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TextBox 3">
              <a:extLst>
                <a:ext uri="{FF2B5EF4-FFF2-40B4-BE49-F238E27FC236}">
                  <a16:creationId xmlns:a16="http://schemas.microsoft.com/office/drawing/2014/main" id="{E3B39CF0-F965-4C9C-A5DD-0D2CACCEA3A5}"/>
                </a:ext>
              </a:extLst>
            </p:cNvPr>
            <p:cNvSpPr txBox="1"/>
            <p:nvPr/>
          </p:nvSpPr>
          <p:spPr>
            <a:xfrm>
              <a:off x="4644970" y="2285027"/>
              <a:ext cx="1809750" cy="2492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Yellowstone National Park</a:t>
              </a:r>
              <a:endPara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7658DC9E-A76E-46C3-8C6A-0B23E2D70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1096" y="2505279"/>
              <a:ext cx="1847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4B19B26-D59E-4EC3-8C37-04FBF4FA4DC9}"/>
                </a:ext>
              </a:extLst>
            </p:cNvPr>
            <p:cNvSpPr txBox="1"/>
            <p:nvPr/>
          </p:nvSpPr>
          <p:spPr>
            <a:xfrm rot="16200000">
              <a:off x="1217051" y="3887795"/>
              <a:ext cx="136765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Deciview</a:t>
              </a:r>
              <a:r>
                <a:rPr lang="en-US" dirty="0"/>
                <a:t>, dv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E7F9037-F0B9-4693-942B-8CB3E9CE10BE}"/>
                </a:ext>
              </a:extLst>
            </p:cNvPr>
            <p:cNvSpPr txBox="1"/>
            <p:nvPr/>
          </p:nvSpPr>
          <p:spPr>
            <a:xfrm>
              <a:off x="1939139" y="2100361"/>
              <a:ext cx="430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D57C5B9-878F-4360-9F92-B3D752CA7056}"/>
                </a:ext>
              </a:extLst>
            </p:cNvPr>
            <p:cNvSpPr txBox="1"/>
            <p:nvPr/>
          </p:nvSpPr>
          <p:spPr>
            <a:xfrm>
              <a:off x="2015081" y="2744496"/>
              <a:ext cx="430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1C6CC0F-7A5C-400F-86CF-3D96B3799D80}"/>
                </a:ext>
              </a:extLst>
            </p:cNvPr>
            <p:cNvSpPr txBox="1"/>
            <p:nvPr/>
          </p:nvSpPr>
          <p:spPr>
            <a:xfrm>
              <a:off x="2035646" y="3548656"/>
              <a:ext cx="430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9F9DCC2-B580-4443-A9A9-17BB8110015D}"/>
                </a:ext>
              </a:extLst>
            </p:cNvPr>
            <p:cNvSpPr txBox="1"/>
            <p:nvPr/>
          </p:nvSpPr>
          <p:spPr>
            <a:xfrm>
              <a:off x="2003435" y="5096131"/>
              <a:ext cx="430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9B4643A-2E4B-46B7-BCC7-480D51103570}"/>
                </a:ext>
              </a:extLst>
            </p:cNvPr>
            <p:cNvSpPr/>
            <p:nvPr/>
          </p:nvSpPr>
          <p:spPr>
            <a:xfrm>
              <a:off x="2288468" y="3548657"/>
              <a:ext cx="145133" cy="12134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29A8713-0E5F-4CE2-9513-05A40BE86489}"/>
                </a:ext>
              </a:extLst>
            </p:cNvPr>
            <p:cNvSpPr txBox="1"/>
            <p:nvPr/>
          </p:nvSpPr>
          <p:spPr>
            <a:xfrm>
              <a:off x="2021668" y="4348376"/>
              <a:ext cx="290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1DC9236-E26D-4901-AA4C-2BC237C9A7D2}"/>
                </a:ext>
              </a:extLst>
            </p:cNvPr>
            <p:cNvSpPr txBox="1"/>
            <p:nvPr/>
          </p:nvSpPr>
          <p:spPr>
            <a:xfrm>
              <a:off x="1993445" y="5867519"/>
              <a:ext cx="430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6A29AA6-7356-4B7A-B27E-06EE624922BC}"/>
                </a:ext>
              </a:extLst>
            </p:cNvPr>
            <p:cNvSpPr/>
            <p:nvPr/>
          </p:nvSpPr>
          <p:spPr>
            <a:xfrm>
              <a:off x="8694683" y="2208828"/>
              <a:ext cx="430166" cy="40280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BA2D25D-A33B-4D3B-B5F4-1FE100BD674E}"/>
                </a:ext>
              </a:extLst>
            </p:cNvPr>
            <p:cNvSpPr/>
            <p:nvPr/>
          </p:nvSpPr>
          <p:spPr>
            <a:xfrm>
              <a:off x="8632743" y="1790419"/>
              <a:ext cx="492106" cy="1981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6C5144C-50E8-49B7-9B08-A204123F693F}"/>
                </a:ext>
              </a:extLst>
            </p:cNvPr>
            <p:cNvCxnSpPr>
              <a:cxnSpLocks/>
            </p:cNvCxnSpPr>
            <p:nvPr/>
          </p:nvCxnSpPr>
          <p:spPr>
            <a:xfrm>
              <a:off x="3698858" y="3224322"/>
              <a:ext cx="414355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30E4C38-D9D4-449C-85E7-ABCB412F2DFF}"/>
                </a:ext>
              </a:extLst>
            </p:cNvPr>
            <p:cNvCxnSpPr>
              <a:cxnSpLocks/>
            </p:cNvCxnSpPr>
            <p:nvPr/>
          </p:nvCxnSpPr>
          <p:spPr>
            <a:xfrm>
              <a:off x="9235182" y="2537166"/>
              <a:ext cx="414355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8BA42FD-C6FB-471C-BC08-15DFBB031641}"/>
                </a:ext>
              </a:extLst>
            </p:cNvPr>
            <p:cNvSpPr txBox="1"/>
            <p:nvPr/>
          </p:nvSpPr>
          <p:spPr>
            <a:xfrm>
              <a:off x="9668312" y="2320613"/>
              <a:ext cx="1975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2014-2018 5 </a:t>
              </a:r>
              <a:r>
                <a:rPr lang="en-US" dirty="0" err="1"/>
                <a:t>yr</a:t>
              </a:r>
              <a:r>
                <a:rPr lang="en-US" dirty="0"/>
                <a:t> </a:t>
              </a:r>
              <a:r>
                <a:rPr lang="en-US" dirty="0" err="1"/>
                <a:t>ave</a:t>
              </a:r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D0C93BE-BCBD-4B19-96BF-96E5E1FE233B}"/>
                </a:ext>
              </a:extLst>
            </p:cNvPr>
            <p:cNvSpPr txBox="1"/>
            <p:nvPr/>
          </p:nvSpPr>
          <p:spPr>
            <a:xfrm>
              <a:off x="9325303" y="2062578"/>
              <a:ext cx="238847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    2000-2004 5 </a:t>
              </a:r>
              <a:r>
                <a:rPr lang="en-US" dirty="0" err="1"/>
                <a:t>yr</a:t>
              </a:r>
              <a:r>
                <a:rPr lang="en-US" dirty="0"/>
                <a:t> </a:t>
              </a:r>
              <a:r>
                <a:rPr lang="en-US" dirty="0" err="1"/>
                <a:t>ave</a:t>
              </a:r>
              <a:endParaRPr lang="en-US" dirty="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4BE2FD5-6CD9-4836-A6AF-0159CF78B94C}"/>
                </a:ext>
              </a:extLst>
            </p:cNvPr>
            <p:cNvCxnSpPr>
              <a:cxnSpLocks/>
            </p:cNvCxnSpPr>
            <p:nvPr/>
          </p:nvCxnSpPr>
          <p:spPr>
            <a:xfrm>
              <a:off x="9235181" y="2295811"/>
              <a:ext cx="414355" cy="0"/>
            </a:xfrm>
            <a:prstGeom prst="line">
              <a:avLst/>
            </a:prstGeom>
            <a:ln w="38100">
              <a:solidFill>
                <a:srgbClr val="66FF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9C6A334-A803-497A-B8AE-2FC944C6FD32}"/>
              </a:ext>
            </a:extLst>
          </p:cNvPr>
          <p:cNvSpPr txBox="1"/>
          <p:nvPr/>
        </p:nvSpPr>
        <p:spPr>
          <a:xfrm>
            <a:off x="9640382" y="1772656"/>
            <a:ext cx="21682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u="sng" dirty="0"/>
              <a:t>IMPROVE monitoring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ADD03F-E255-4D6D-AB4F-FC55E735DF0E}"/>
              </a:ext>
            </a:extLst>
          </p:cNvPr>
          <p:cNvSpPr txBox="1"/>
          <p:nvPr/>
        </p:nvSpPr>
        <p:spPr>
          <a:xfrm>
            <a:off x="9668312" y="3189363"/>
            <a:ext cx="1696298" cy="7232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u="sng" dirty="0" err="1"/>
              <a:t>CAMx</a:t>
            </a:r>
            <a:r>
              <a:rPr lang="en-US" u="sng" dirty="0"/>
              <a:t> Modeling</a:t>
            </a:r>
          </a:p>
          <a:p>
            <a:pPr>
              <a:spcBef>
                <a:spcPts val="600"/>
              </a:spcBef>
            </a:pPr>
            <a:r>
              <a:rPr lang="en-US" dirty="0"/>
              <a:t>2014 v2 Actual</a:t>
            </a: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128FA887-76C1-4F3B-9E48-0B098D1BD3A2}"/>
              </a:ext>
            </a:extLst>
          </p:cNvPr>
          <p:cNvSpPr/>
          <p:nvPr/>
        </p:nvSpPr>
        <p:spPr>
          <a:xfrm>
            <a:off x="9415873" y="3623683"/>
            <a:ext cx="261523" cy="178433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FB3315EC-27EC-4C01-9A54-40DF54C68942}"/>
              </a:ext>
            </a:extLst>
          </p:cNvPr>
          <p:cNvSpPr/>
          <p:nvPr/>
        </p:nvSpPr>
        <p:spPr>
          <a:xfrm>
            <a:off x="3638462" y="3189363"/>
            <a:ext cx="261523" cy="178433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5CF71C35-5D3D-456F-BD0C-40440D8B09A5}"/>
              </a:ext>
            </a:extLst>
          </p:cNvPr>
          <p:cNvSpPr txBox="1">
            <a:spLocks/>
          </p:cNvSpPr>
          <p:nvPr/>
        </p:nvSpPr>
        <p:spPr>
          <a:xfrm>
            <a:off x="567267" y="365125"/>
            <a:ext cx="11624733" cy="1471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Figure B. Glidepath based on IMPROVE Visibility Monitoring Data plus 2014_v2 Modeling Results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D3E898-6938-4A29-A6C4-891D1384DCF6}"/>
              </a:ext>
            </a:extLst>
          </p:cNvPr>
          <p:cNvSpPr txBox="1"/>
          <p:nvPr/>
        </p:nvSpPr>
        <p:spPr>
          <a:xfrm>
            <a:off x="3748444" y="3473560"/>
            <a:ext cx="4293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Hypothetical value, not model results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0D31002-C514-4B08-BFE1-E94D720853D2}"/>
                  </a:ext>
                </a:extLst>
              </p14:cNvPr>
              <p14:cNvContentPartPr/>
              <p14:nvPr/>
            </p14:nvContentPartPr>
            <p14:xfrm>
              <a:off x="3629682" y="3454958"/>
              <a:ext cx="131760" cy="3027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0D31002-C514-4B08-BFE1-E94D720853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1042" y="3446318"/>
                <a:ext cx="14940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9E1583A-6984-42D8-98AD-FB66246F6148}"/>
                  </a:ext>
                </a:extLst>
              </p14:cNvPr>
              <p14:cNvContentPartPr/>
              <p14:nvPr/>
            </p14:nvContentPartPr>
            <p14:xfrm>
              <a:off x="3599802" y="3421478"/>
              <a:ext cx="190080" cy="1728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9E1583A-6984-42D8-98AD-FB66246F614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90802" y="3412838"/>
                <a:ext cx="207720" cy="19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5264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76FF7-41E4-45AB-A687-3BE32F058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591" y="1642989"/>
            <a:ext cx="9297750" cy="5186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BEBD49-2874-490C-90A1-E025C2D5AA38}"/>
              </a:ext>
            </a:extLst>
          </p:cNvPr>
          <p:cNvSpPr txBox="1"/>
          <p:nvPr/>
        </p:nvSpPr>
        <p:spPr>
          <a:xfrm>
            <a:off x="695915" y="598811"/>
            <a:ext cx="7682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TSS2 will create graphics illustrating WRAP modeling results.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D7AA28-A100-4F46-BAC7-137EABA2C34B}"/>
              </a:ext>
            </a:extLst>
          </p:cNvPr>
          <p:cNvSpPr txBox="1"/>
          <p:nvPr/>
        </p:nvSpPr>
        <p:spPr>
          <a:xfrm>
            <a:off x="2880765" y="1375646"/>
            <a:ext cx="3701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EPA Sept 2019 Modeling Report</a:t>
            </a:r>
          </a:p>
        </p:txBody>
      </p:sp>
    </p:spTree>
    <p:extLst>
      <p:ext uri="{BB962C8B-B14F-4D97-AF65-F5344CB8AC3E}">
        <p14:creationId xmlns:p14="http://schemas.microsoft.com/office/powerpoint/2010/main" val="2088711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530</Words>
  <Application>Microsoft Office PowerPoint</Application>
  <PresentationFormat>Widescreen</PresentationFormat>
  <Paragraphs>104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Paintbrush Picture</vt:lpstr>
      <vt:lpstr>PowerPoint Presentation</vt:lpstr>
      <vt:lpstr>PowerPoint Presentation</vt:lpstr>
      <vt:lpstr>WRAP Technical Support System 2 hosts the technical analyses and graphics supporting states’ Regional Haze Plans</vt:lpstr>
      <vt:lpstr>For each Class I area in state, for most impaired days and clearest days, define baseline, current, and natural visibility conditions</vt:lpstr>
      <vt:lpstr>For each Class I area in state, for most impaired and clearest days, define visibility trends and aerosol contributions</vt:lpstr>
      <vt:lpstr>Uniform Rate of Progress Glidepath based on IMPROVE Monitoring Data and EPA default assumptions*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WRAP Technical Support System 2 hosts the technical analyses and graphics supporting states’ Regional Haze Plans</dc:title>
  <dc:creator>Patricia Brewer</dc:creator>
  <cp:lastModifiedBy>Patricia Brewer</cp:lastModifiedBy>
  <cp:revision>10</cp:revision>
  <dcterms:created xsi:type="dcterms:W3CDTF">2019-10-10T18:18:44Z</dcterms:created>
  <dcterms:modified xsi:type="dcterms:W3CDTF">2019-10-10T19:37:45Z</dcterms:modified>
</cp:coreProperties>
</file>